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idi"/>
      <p:regular r:id="rId29"/>
      <p:bold r:id="rId30"/>
    </p:embeddedFont>
    <p:embeddedFont>
      <p:font typeface="Anaheim"/>
      <p:regular r:id="rId31"/>
      <p:bold r:id="rId32"/>
    </p:embeddedFont>
    <p:embeddedFont>
      <p:font typeface="Bebas Neue"/>
      <p:regular r:id="rId33"/>
    </p:embeddedFont>
    <p:embeddedFont>
      <p:font typeface="PT Sans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ABEF68-8E44-4017-B693-ED6ADFD9037F}">
  <a:tblStyle styleId="{09ABEF68-8E44-4017-B693-ED6ADFD903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id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regular.fntdata"/><Relationship Id="rId30" Type="http://schemas.openxmlformats.org/officeDocument/2006/relationships/font" Target="fonts/Pridi-bold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Anaheim-bold.fntdata"/><Relationship Id="rId13" Type="http://schemas.openxmlformats.org/officeDocument/2006/relationships/slide" Target="slides/slide8.xml"/><Relationship Id="rId35" Type="http://schemas.openxmlformats.org/officeDocument/2006/relationships/font" Target="fonts/PTSans-bold.fntdata"/><Relationship Id="rId12" Type="http://schemas.openxmlformats.org/officeDocument/2006/relationships/slide" Target="slides/slide7.xml"/><Relationship Id="rId34" Type="http://schemas.openxmlformats.org/officeDocument/2006/relationships/font" Target="fonts/PTSans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TSans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ae29b8b9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ae29b8b9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a955acc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a955acc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6241d4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6241d4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ae29b8b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ae29b8b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f9315b57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f9315b57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a955acc5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a955acc5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2b18458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2b18458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ae29b8b9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ae29b8b9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bba85ae57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bba85ae57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Elsa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bba85ae57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bba85ae57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bba85ae57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bba85ae57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bba85ae57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bba85ae57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a955acc5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a955acc5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a955acc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a955acc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a955acc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a955acc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a955acc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a955acc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ae29b8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ae29b8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53125"/>
            <a:ext cx="4995000" cy="24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700">
                <a:latin typeface="Pridi"/>
                <a:ea typeface="Pridi"/>
                <a:cs typeface="Pridi"/>
                <a:sym typeface="Prid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24400"/>
            <a:ext cx="4687800" cy="3660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747275" y="1905550"/>
            <a:ext cx="47562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747275" y="3073250"/>
            <a:ext cx="4756200" cy="36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9" name="Google Shape;59;p11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" name="Google Shape;60;p11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77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761931" y="13907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3" type="title"/>
          </p:nvPr>
        </p:nvSpPr>
        <p:spPr>
          <a:xfrm>
            <a:off x="761931" y="317084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4" type="title"/>
          </p:nvPr>
        </p:nvSpPr>
        <p:spPr>
          <a:xfrm>
            <a:off x="3447229" y="13907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5" type="title"/>
          </p:nvPr>
        </p:nvSpPr>
        <p:spPr>
          <a:xfrm>
            <a:off x="3447229" y="317084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6" type="title"/>
          </p:nvPr>
        </p:nvSpPr>
        <p:spPr>
          <a:xfrm>
            <a:off x="6111562" y="13907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7" type="title"/>
          </p:nvPr>
        </p:nvSpPr>
        <p:spPr>
          <a:xfrm>
            <a:off x="6111562" y="317084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72000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subTitle"/>
          </p:nvPr>
        </p:nvSpPr>
        <p:spPr>
          <a:xfrm>
            <a:off x="3419275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9" type="subTitle"/>
          </p:nvPr>
        </p:nvSpPr>
        <p:spPr>
          <a:xfrm>
            <a:off x="6069925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3" type="subTitle"/>
          </p:nvPr>
        </p:nvSpPr>
        <p:spPr>
          <a:xfrm>
            <a:off x="720000" y="38031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4" type="subTitle"/>
          </p:nvPr>
        </p:nvSpPr>
        <p:spPr>
          <a:xfrm>
            <a:off x="3419275" y="38031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5" type="subTitle"/>
          </p:nvPr>
        </p:nvSpPr>
        <p:spPr>
          <a:xfrm>
            <a:off x="6069925" y="38031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8" name="Google Shape;78;p13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" name="Google Shape;79;p13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937625" y="2676990"/>
            <a:ext cx="21753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3484347" y="2676990"/>
            <a:ext cx="21753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3" type="subTitle"/>
          </p:nvPr>
        </p:nvSpPr>
        <p:spPr>
          <a:xfrm>
            <a:off x="6031075" y="2676990"/>
            <a:ext cx="21753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4" type="subTitle"/>
          </p:nvPr>
        </p:nvSpPr>
        <p:spPr>
          <a:xfrm>
            <a:off x="937625" y="21877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5" type="subTitle"/>
          </p:nvPr>
        </p:nvSpPr>
        <p:spPr>
          <a:xfrm>
            <a:off x="3484350" y="21877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6" type="subTitle"/>
          </p:nvPr>
        </p:nvSpPr>
        <p:spPr>
          <a:xfrm>
            <a:off x="6031075" y="21877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253224" y="180413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5079776" y="180413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1253224" y="339193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5079776" y="339193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1253225" y="1349146"/>
            <a:ext cx="2811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1253225" y="2936896"/>
            <a:ext cx="2811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7" type="subTitle"/>
          </p:nvPr>
        </p:nvSpPr>
        <p:spPr>
          <a:xfrm>
            <a:off x="5079750" y="1349146"/>
            <a:ext cx="2811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8" type="subTitle"/>
          </p:nvPr>
        </p:nvSpPr>
        <p:spPr>
          <a:xfrm>
            <a:off x="5079750" y="2936896"/>
            <a:ext cx="2811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00" name="Google Shape;100;p15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723900" y="1689176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3486941" y="1689185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723900" y="3477825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4" type="subTitle"/>
          </p:nvPr>
        </p:nvSpPr>
        <p:spPr>
          <a:xfrm>
            <a:off x="3486941" y="3477825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5" type="subTitle"/>
          </p:nvPr>
        </p:nvSpPr>
        <p:spPr>
          <a:xfrm>
            <a:off x="6254169" y="1689185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6" type="subTitle"/>
          </p:nvPr>
        </p:nvSpPr>
        <p:spPr>
          <a:xfrm>
            <a:off x="6254169" y="3477825"/>
            <a:ext cx="2133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7" type="subTitle"/>
          </p:nvPr>
        </p:nvSpPr>
        <p:spPr>
          <a:xfrm>
            <a:off x="732275" y="1251328"/>
            <a:ext cx="21255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8" type="subTitle"/>
          </p:nvPr>
        </p:nvSpPr>
        <p:spPr>
          <a:xfrm>
            <a:off x="3491124" y="1251334"/>
            <a:ext cx="21255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9" type="subTitle"/>
          </p:nvPr>
        </p:nvSpPr>
        <p:spPr>
          <a:xfrm>
            <a:off x="6258350" y="1251334"/>
            <a:ext cx="21255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3" type="subTitle"/>
          </p:nvPr>
        </p:nvSpPr>
        <p:spPr>
          <a:xfrm>
            <a:off x="723900" y="3036900"/>
            <a:ext cx="21339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4" type="subTitle"/>
          </p:nvPr>
        </p:nvSpPr>
        <p:spPr>
          <a:xfrm>
            <a:off x="3491131" y="3036900"/>
            <a:ext cx="21255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5" type="subTitle"/>
          </p:nvPr>
        </p:nvSpPr>
        <p:spPr>
          <a:xfrm>
            <a:off x="6258353" y="3036900"/>
            <a:ext cx="21255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7" name="Google Shape;117;p16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hasCustomPrompt="1" type="title"/>
          </p:nvPr>
        </p:nvSpPr>
        <p:spPr>
          <a:xfrm>
            <a:off x="4835675" y="2181285"/>
            <a:ext cx="3492600" cy="53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4835700" y="2708587"/>
            <a:ext cx="3492600" cy="36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hasCustomPrompt="1" idx="2" type="title"/>
          </p:nvPr>
        </p:nvSpPr>
        <p:spPr>
          <a:xfrm>
            <a:off x="4835688" y="946062"/>
            <a:ext cx="3492600" cy="53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7"/>
          <p:cNvSpPr txBox="1"/>
          <p:nvPr>
            <p:ph idx="3" type="subTitle"/>
          </p:nvPr>
        </p:nvSpPr>
        <p:spPr>
          <a:xfrm>
            <a:off x="4835700" y="1485962"/>
            <a:ext cx="3492600" cy="36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hasCustomPrompt="1" idx="4" type="title"/>
          </p:nvPr>
        </p:nvSpPr>
        <p:spPr>
          <a:xfrm>
            <a:off x="4835675" y="3416508"/>
            <a:ext cx="3492600" cy="53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7"/>
          <p:cNvSpPr txBox="1"/>
          <p:nvPr>
            <p:ph idx="5" type="subTitle"/>
          </p:nvPr>
        </p:nvSpPr>
        <p:spPr>
          <a:xfrm>
            <a:off x="4835700" y="3965497"/>
            <a:ext cx="3492600" cy="36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127" name="Google Shape;127;p17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899400" y="540000"/>
            <a:ext cx="44481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7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389935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/>
        </p:nvSpPr>
        <p:spPr>
          <a:xfrm>
            <a:off x="34017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8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9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804525" y="28767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15750"/>
            <a:ext cx="7704000" cy="3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923249" y="2650350"/>
            <a:ext cx="25056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715375" y="2650350"/>
            <a:ext cx="25056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715375" y="2208724"/>
            <a:ext cx="25056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923250" y="2208724"/>
            <a:ext cx="25056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" name="Google Shape;38;p6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693500" y="1074575"/>
            <a:ext cx="4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693500" y="1713625"/>
            <a:ext cx="4717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713225" y="2614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" name="Google Shape;44;p7"/>
          <p:cNvCxnSpPr/>
          <p:nvPr/>
        </p:nvCxnSpPr>
        <p:spPr>
          <a:xfrm>
            <a:off x="-192050" y="4882100"/>
            <a:ext cx="862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1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di"/>
              <a:buNone/>
              <a:defRPr sz="3000">
                <a:solidFill>
                  <a:schemeClr val="dk1"/>
                </a:solidFill>
                <a:latin typeface="Pridi"/>
                <a:ea typeface="Pridi"/>
                <a:cs typeface="Pridi"/>
                <a:sym typeface="Prid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hyperlink" Target="https://www.southcoasttoday.com/story/lifestyle/2007/07/15/quickie-bike-rentals-make-it/52847851007/" TargetMode="External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hyperlink" Target="https://www.leparisien.fr/info-paris-ile-de-france-oise/transports/la-ville-de-paris-recupere-les-velib-egares-24-04-2018-7681821.php" TargetMode="External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voltage.fr/news/velib-rendre-son-velo-dans-une-station-pleine-n-est-plus-un-probleme-61201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ctrTitle"/>
          </p:nvPr>
        </p:nvSpPr>
        <p:spPr>
          <a:xfrm>
            <a:off x="713225" y="605650"/>
            <a:ext cx="4995000" cy="24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Analysis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1"/>
                </a:solidFill>
              </a:rPr>
              <a:t>Project - Velib 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495725" y="4088225"/>
            <a:ext cx="54300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Doan-Kien THAI, Jonas MELANDSOR, Elsa DANH-NGHET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12, 4MA, 2024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6021000" y="735200"/>
            <a:ext cx="2578200" cy="25779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6079925" y="794125"/>
            <a:ext cx="2460300" cy="246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1"/>
          <p:cNvGrpSpPr/>
          <p:nvPr/>
        </p:nvGrpSpPr>
        <p:grpSpPr>
          <a:xfrm>
            <a:off x="5793157" y="1051981"/>
            <a:ext cx="3034198" cy="1944873"/>
            <a:chOff x="4310325" y="2382500"/>
            <a:chExt cx="1711625" cy="1097125"/>
          </a:xfrm>
        </p:grpSpPr>
        <p:sp>
          <p:nvSpPr>
            <p:cNvPr id="152" name="Google Shape;152;p21"/>
            <p:cNvSpPr/>
            <p:nvPr/>
          </p:nvSpPr>
          <p:spPr>
            <a:xfrm>
              <a:off x="4681775" y="2702200"/>
              <a:ext cx="113700" cy="137025"/>
            </a:xfrm>
            <a:custGeom>
              <a:rect b="b" l="l" r="r" t="t"/>
              <a:pathLst>
                <a:path extrusionOk="0" h="5481" w="4548">
                  <a:moveTo>
                    <a:pt x="1" y="0"/>
                  </a:moveTo>
                  <a:lnTo>
                    <a:pt x="1" y="3573"/>
                  </a:lnTo>
                  <a:cubicBezTo>
                    <a:pt x="853" y="3573"/>
                    <a:pt x="1624" y="3410"/>
                    <a:pt x="2233" y="3207"/>
                  </a:cubicBezTo>
                  <a:lnTo>
                    <a:pt x="4223" y="5481"/>
                  </a:lnTo>
                  <a:cubicBezTo>
                    <a:pt x="4344" y="5237"/>
                    <a:pt x="4466" y="4912"/>
                    <a:pt x="4547" y="4669"/>
                  </a:cubicBezTo>
                  <a:lnTo>
                    <a:pt x="3005" y="2842"/>
                  </a:lnTo>
                  <a:cubicBezTo>
                    <a:pt x="3492" y="2558"/>
                    <a:pt x="3817" y="2193"/>
                    <a:pt x="3817" y="1787"/>
                  </a:cubicBezTo>
                  <a:cubicBezTo>
                    <a:pt x="3817" y="812"/>
                    <a:pt x="211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5347025" y="2819925"/>
              <a:ext cx="674925" cy="395825"/>
            </a:xfrm>
            <a:custGeom>
              <a:rect b="b" l="l" r="r" t="t"/>
              <a:pathLst>
                <a:path extrusionOk="0" h="15833" w="26997">
                  <a:moveTo>
                    <a:pt x="14046" y="0"/>
                  </a:moveTo>
                  <a:cubicBezTo>
                    <a:pt x="6293" y="0"/>
                    <a:pt x="1" y="6293"/>
                    <a:pt x="1" y="14087"/>
                  </a:cubicBezTo>
                  <a:cubicBezTo>
                    <a:pt x="1" y="14655"/>
                    <a:pt x="41" y="15224"/>
                    <a:pt x="82" y="15833"/>
                  </a:cubicBezTo>
                  <a:lnTo>
                    <a:pt x="609" y="15833"/>
                  </a:lnTo>
                  <a:cubicBezTo>
                    <a:pt x="569" y="15305"/>
                    <a:pt x="488" y="14655"/>
                    <a:pt x="488" y="14087"/>
                  </a:cubicBezTo>
                  <a:cubicBezTo>
                    <a:pt x="488" y="6617"/>
                    <a:pt x="6577" y="528"/>
                    <a:pt x="14046" y="528"/>
                  </a:cubicBezTo>
                  <a:cubicBezTo>
                    <a:pt x="19649" y="528"/>
                    <a:pt x="24439" y="3979"/>
                    <a:pt x="26550" y="8810"/>
                  </a:cubicBezTo>
                  <a:cubicBezTo>
                    <a:pt x="26672" y="8728"/>
                    <a:pt x="26834" y="8647"/>
                    <a:pt x="26996" y="8607"/>
                  </a:cubicBezTo>
                  <a:cubicBezTo>
                    <a:pt x="24845" y="3573"/>
                    <a:pt x="19892" y="0"/>
                    <a:pt x="14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579775" y="2833125"/>
              <a:ext cx="378575" cy="346100"/>
            </a:xfrm>
            <a:custGeom>
              <a:rect b="b" l="l" r="r" t="t"/>
              <a:pathLst>
                <a:path extrusionOk="0" h="13844" w="15143">
                  <a:moveTo>
                    <a:pt x="1624" y="0"/>
                  </a:moveTo>
                  <a:cubicBezTo>
                    <a:pt x="1056" y="0"/>
                    <a:pt x="488" y="41"/>
                    <a:pt x="1" y="81"/>
                  </a:cubicBezTo>
                  <a:lnTo>
                    <a:pt x="1" y="609"/>
                  </a:lnTo>
                  <a:cubicBezTo>
                    <a:pt x="528" y="569"/>
                    <a:pt x="1056" y="487"/>
                    <a:pt x="1624" y="487"/>
                  </a:cubicBezTo>
                  <a:cubicBezTo>
                    <a:pt x="8810" y="487"/>
                    <a:pt x="14655" y="6333"/>
                    <a:pt x="14655" y="13559"/>
                  </a:cubicBezTo>
                  <a:lnTo>
                    <a:pt x="14655" y="13843"/>
                  </a:lnTo>
                  <a:lnTo>
                    <a:pt x="15143" y="13843"/>
                  </a:lnTo>
                  <a:lnTo>
                    <a:pt x="15143" y="13559"/>
                  </a:lnTo>
                  <a:cubicBezTo>
                    <a:pt x="15143" y="6089"/>
                    <a:pt x="9053" y="0"/>
                    <a:pt x="1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5388125" y="2863575"/>
              <a:ext cx="617075" cy="616050"/>
            </a:xfrm>
            <a:custGeom>
              <a:rect b="b" l="l" r="r" t="t"/>
              <a:pathLst>
                <a:path extrusionOk="0" h="24642" w="24683">
                  <a:moveTo>
                    <a:pt x="12301" y="2030"/>
                  </a:moveTo>
                  <a:cubicBezTo>
                    <a:pt x="17984" y="2030"/>
                    <a:pt x="22612" y="6658"/>
                    <a:pt x="22612" y="12341"/>
                  </a:cubicBezTo>
                  <a:cubicBezTo>
                    <a:pt x="22612" y="18024"/>
                    <a:pt x="17984" y="22612"/>
                    <a:pt x="12301" y="22612"/>
                  </a:cubicBezTo>
                  <a:cubicBezTo>
                    <a:pt x="6618" y="22612"/>
                    <a:pt x="1990" y="18024"/>
                    <a:pt x="1990" y="12341"/>
                  </a:cubicBezTo>
                  <a:cubicBezTo>
                    <a:pt x="1990" y="6658"/>
                    <a:pt x="6618" y="2030"/>
                    <a:pt x="12301" y="2030"/>
                  </a:cubicBezTo>
                  <a:close/>
                  <a:moveTo>
                    <a:pt x="12341" y="0"/>
                  </a:moveTo>
                  <a:cubicBezTo>
                    <a:pt x="5562" y="0"/>
                    <a:pt x="1" y="5521"/>
                    <a:pt x="1" y="12341"/>
                  </a:cubicBezTo>
                  <a:cubicBezTo>
                    <a:pt x="1" y="19120"/>
                    <a:pt x="5562" y="24641"/>
                    <a:pt x="12341" y="24641"/>
                  </a:cubicBezTo>
                  <a:cubicBezTo>
                    <a:pt x="19161" y="24641"/>
                    <a:pt x="24682" y="19120"/>
                    <a:pt x="24682" y="12341"/>
                  </a:cubicBezTo>
                  <a:cubicBezTo>
                    <a:pt x="24682" y="5521"/>
                    <a:pt x="19161" y="0"/>
                    <a:pt x="1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310325" y="2863575"/>
              <a:ext cx="616050" cy="616050"/>
            </a:xfrm>
            <a:custGeom>
              <a:rect b="b" l="l" r="r" t="t"/>
              <a:pathLst>
                <a:path extrusionOk="0" h="24642" w="24642">
                  <a:moveTo>
                    <a:pt x="12341" y="2030"/>
                  </a:moveTo>
                  <a:cubicBezTo>
                    <a:pt x="18025" y="2030"/>
                    <a:pt x="22612" y="6658"/>
                    <a:pt x="22612" y="12341"/>
                  </a:cubicBezTo>
                  <a:cubicBezTo>
                    <a:pt x="22612" y="18024"/>
                    <a:pt x="18025" y="22612"/>
                    <a:pt x="12341" y="22612"/>
                  </a:cubicBezTo>
                  <a:cubicBezTo>
                    <a:pt x="6658" y="22612"/>
                    <a:pt x="2030" y="18024"/>
                    <a:pt x="2030" y="12341"/>
                  </a:cubicBezTo>
                  <a:cubicBezTo>
                    <a:pt x="2030" y="6658"/>
                    <a:pt x="6658" y="2030"/>
                    <a:pt x="12341" y="2030"/>
                  </a:cubicBezTo>
                  <a:close/>
                  <a:moveTo>
                    <a:pt x="12341" y="0"/>
                  </a:moveTo>
                  <a:cubicBezTo>
                    <a:pt x="5521" y="0"/>
                    <a:pt x="0" y="5521"/>
                    <a:pt x="0" y="12341"/>
                  </a:cubicBezTo>
                  <a:cubicBezTo>
                    <a:pt x="0" y="19120"/>
                    <a:pt x="5521" y="24641"/>
                    <a:pt x="12341" y="24641"/>
                  </a:cubicBezTo>
                  <a:cubicBezTo>
                    <a:pt x="19121" y="24641"/>
                    <a:pt x="24642" y="19120"/>
                    <a:pt x="24642" y="12341"/>
                  </a:cubicBezTo>
                  <a:cubicBezTo>
                    <a:pt x="24642" y="5521"/>
                    <a:pt x="19121" y="0"/>
                    <a:pt x="12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4789350" y="2463700"/>
              <a:ext cx="126900" cy="66000"/>
            </a:xfrm>
            <a:custGeom>
              <a:rect b="b" l="l" r="r" t="t"/>
              <a:pathLst>
                <a:path extrusionOk="0" h="2640" w="5076">
                  <a:moveTo>
                    <a:pt x="1" y="1"/>
                  </a:moveTo>
                  <a:lnTo>
                    <a:pt x="1" y="2639"/>
                  </a:lnTo>
                  <a:lnTo>
                    <a:pt x="5075" y="2639"/>
                  </a:lnTo>
                  <a:lnTo>
                    <a:pt x="5075" y="15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4828925" y="2500050"/>
              <a:ext cx="106600" cy="211300"/>
            </a:xfrm>
            <a:custGeom>
              <a:rect b="b" l="l" r="r" t="t"/>
              <a:pathLst>
                <a:path extrusionOk="0" h="8452" w="4264">
                  <a:moveTo>
                    <a:pt x="3389" y="0"/>
                  </a:moveTo>
                  <a:cubicBezTo>
                    <a:pt x="3249" y="0"/>
                    <a:pt x="3116" y="115"/>
                    <a:pt x="3046" y="292"/>
                  </a:cubicBezTo>
                  <a:lnTo>
                    <a:pt x="1" y="7721"/>
                  </a:lnTo>
                  <a:cubicBezTo>
                    <a:pt x="366" y="7924"/>
                    <a:pt x="691" y="8208"/>
                    <a:pt x="1016" y="8452"/>
                  </a:cubicBezTo>
                  <a:lnTo>
                    <a:pt x="4142" y="739"/>
                  </a:lnTo>
                  <a:cubicBezTo>
                    <a:pt x="4263" y="536"/>
                    <a:pt x="4223" y="333"/>
                    <a:pt x="4060" y="292"/>
                  </a:cubicBezTo>
                  <a:lnTo>
                    <a:pt x="3452" y="8"/>
                  </a:lnTo>
                  <a:cubicBezTo>
                    <a:pt x="3431" y="3"/>
                    <a:pt x="3410" y="0"/>
                    <a:pt x="3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358700" y="2579200"/>
              <a:ext cx="129925" cy="310975"/>
            </a:xfrm>
            <a:custGeom>
              <a:rect b="b" l="l" r="r" t="t"/>
              <a:pathLst>
                <a:path extrusionOk="0" h="12439" w="5197">
                  <a:moveTo>
                    <a:pt x="4365" y="1"/>
                  </a:moveTo>
                  <a:cubicBezTo>
                    <a:pt x="4232" y="1"/>
                    <a:pt x="4126" y="116"/>
                    <a:pt x="4020" y="293"/>
                  </a:cubicBezTo>
                  <a:lnTo>
                    <a:pt x="82" y="11740"/>
                  </a:lnTo>
                  <a:cubicBezTo>
                    <a:pt x="1" y="11943"/>
                    <a:pt x="82" y="12187"/>
                    <a:pt x="163" y="12228"/>
                  </a:cubicBezTo>
                  <a:lnTo>
                    <a:pt x="772" y="12431"/>
                  </a:lnTo>
                  <a:cubicBezTo>
                    <a:pt x="793" y="12436"/>
                    <a:pt x="814" y="12438"/>
                    <a:pt x="835" y="12438"/>
                  </a:cubicBezTo>
                  <a:cubicBezTo>
                    <a:pt x="975" y="12438"/>
                    <a:pt x="1107" y="12323"/>
                    <a:pt x="1178" y="12146"/>
                  </a:cubicBezTo>
                  <a:lnTo>
                    <a:pt x="5156" y="699"/>
                  </a:lnTo>
                  <a:cubicBezTo>
                    <a:pt x="5197" y="496"/>
                    <a:pt x="5156" y="252"/>
                    <a:pt x="5034" y="211"/>
                  </a:cubicBezTo>
                  <a:lnTo>
                    <a:pt x="4426" y="8"/>
                  </a:lnTo>
                  <a:cubicBezTo>
                    <a:pt x="4405" y="3"/>
                    <a:pt x="4384" y="1"/>
                    <a:pt x="4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5343975" y="2545375"/>
              <a:ext cx="257800" cy="86450"/>
            </a:xfrm>
            <a:custGeom>
              <a:rect b="b" l="l" r="r" t="t"/>
              <a:pathLst>
                <a:path extrusionOk="0" h="3458" w="10312">
                  <a:moveTo>
                    <a:pt x="9109" y="1"/>
                  </a:moveTo>
                  <a:cubicBezTo>
                    <a:pt x="9016" y="1"/>
                    <a:pt x="8916" y="8"/>
                    <a:pt x="8810" y="22"/>
                  </a:cubicBezTo>
                  <a:cubicBezTo>
                    <a:pt x="8810" y="22"/>
                    <a:pt x="3614" y="590"/>
                    <a:pt x="1909" y="631"/>
                  </a:cubicBezTo>
                  <a:cubicBezTo>
                    <a:pt x="1178" y="671"/>
                    <a:pt x="1" y="834"/>
                    <a:pt x="1" y="1443"/>
                  </a:cubicBezTo>
                  <a:lnTo>
                    <a:pt x="1" y="1849"/>
                  </a:lnTo>
                  <a:cubicBezTo>
                    <a:pt x="1" y="2579"/>
                    <a:pt x="1422" y="2782"/>
                    <a:pt x="2193" y="2945"/>
                  </a:cubicBezTo>
                  <a:lnTo>
                    <a:pt x="6374" y="3432"/>
                  </a:lnTo>
                  <a:cubicBezTo>
                    <a:pt x="6462" y="3449"/>
                    <a:pt x="6557" y="3458"/>
                    <a:pt x="6659" y="3458"/>
                  </a:cubicBezTo>
                  <a:cubicBezTo>
                    <a:pt x="7969" y="3458"/>
                    <a:pt x="10312" y="2080"/>
                    <a:pt x="10312" y="1402"/>
                  </a:cubicBezTo>
                  <a:cubicBezTo>
                    <a:pt x="10312" y="735"/>
                    <a:pt x="10075" y="1"/>
                    <a:pt x="9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232350" y="2762950"/>
              <a:ext cx="206050" cy="482425"/>
            </a:xfrm>
            <a:custGeom>
              <a:rect b="b" l="l" r="r" t="t"/>
              <a:pathLst>
                <a:path extrusionOk="0" h="19297" w="8242">
                  <a:moveTo>
                    <a:pt x="6918" y="0"/>
                  </a:moveTo>
                  <a:cubicBezTo>
                    <a:pt x="6717" y="0"/>
                    <a:pt x="6447" y="161"/>
                    <a:pt x="6374" y="453"/>
                  </a:cubicBezTo>
                  <a:lnTo>
                    <a:pt x="122" y="18274"/>
                  </a:lnTo>
                  <a:cubicBezTo>
                    <a:pt x="0" y="18599"/>
                    <a:pt x="122" y="18883"/>
                    <a:pt x="325" y="19005"/>
                  </a:cubicBezTo>
                  <a:lnTo>
                    <a:pt x="1259" y="19289"/>
                  </a:lnTo>
                  <a:cubicBezTo>
                    <a:pt x="1283" y="19294"/>
                    <a:pt x="1310" y="19296"/>
                    <a:pt x="1337" y="19296"/>
                  </a:cubicBezTo>
                  <a:cubicBezTo>
                    <a:pt x="1537" y="19296"/>
                    <a:pt x="1796" y="19163"/>
                    <a:pt x="1868" y="18842"/>
                  </a:cubicBezTo>
                  <a:lnTo>
                    <a:pt x="8119" y="1021"/>
                  </a:lnTo>
                  <a:cubicBezTo>
                    <a:pt x="8241" y="737"/>
                    <a:pt x="8119" y="412"/>
                    <a:pt x="7916" y="331"/>
                  </a:cubicBezTo>
                  <a:lnTo>
                    <a:pt x="6983" y="6"/>
                  </a:lnTo>
                  <a:cubicBezTo>
                    <a:pt x="6962" y="2"/>
                    <a:pt x="6940" y="0"/>
                    <a:pt x="6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4735050" y="2618075"/>
              <a:ext cx="162400" cy="326700"/>
            </a:xfrm>
            <a:custGeom>
              <a:rect b="b" l="l" r="r" t="t"/>
              <a:pathLst>
                <a:path extrusionOk="0" h="13068" w="6496">
                  <a:moveTo>
                    <a:pt x="5148" y="1"/>
                  </a:moveTo>
                  <a:cubicBezTo>
                    <a:pt x="4968" y="1"/>
                    <a:pt x="4766" y="183"/>
                    <a:pt x="4669" y="443"/>
                  </a:cubicBezTo>
                  <a:lnTo>
                    <a:pt x="1" y="11931"/>
                  </a:lnTo>
                  <a:cubicBezTo>
                    <a:pt x="528" y="12296"/>
                    <a:pt x="1015" y="12662"/>
                    <a:pt x="1543" y="13068"/>
                  </a:cubicBezTo>
                  <a:lnTo>
                    <a:pt x="6415" y="1092"/>
                  </a:lnTo>
                  <a:cubicBezTo>
                    <a:pt x="6496" y="767"/>
                    <a:pt x="6415" y="483"/>
                    <a:pt x="6212" y="361"/>
                  </a:cubicBezTo>
                  <a:lnTo>
                    <a:pt x="5278" y="37"/>
                  </a:lnTo>
                  <a:cubicBezTo>
                    <a:pt x="5237" y="12"/>
                    <a:pt x="5194" y="1"/>
                    <a:pt x="5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4595925" y="2899475"/>
              <a:ext cx="183800" cy="271700"/>
            </a:xfrm>
            <a:custGeom>
              <a:rect b="b" l="l" r="r" t="t"/>
              <a:pathLst>
                <a:path extrusionOk="0" h="10868" w="7352">
                  <a:moveTo>
                    <a:pt x="6214" y="1"/>
                  </a:moveTo>
                  <a:cubicBezTo>
                    <a:pt x="6056" y="1"/>
                    <a:pt x="5914" y="124"/>
                    <a:pt x="5850" y="350"/>
                  </a:cubicBezTo>
                  <a:cubicBezTo>
                    <a:pt x="5850" y="350"/>
                    <a:pt x="3211" y="8591"/>
                    <a:pt x="369" y="10337"/>
                  </a:cubicBezTo>
                  <a:cubicBezTo>
                    <a:pt x="1" y="10521"/>
                    <a:pt x="492" y="10868"/>
                    <a:pt x="928" y="10868"/>
                  </a:cubicBezTo>
                  <a:cubicBezTo>
                    <a:pt x="1069" y="10868"/>
                    <a:pt x="1204" y="10832"/>
                    <a:pt x="1303" y="10743"/>
                  </a:cubicBezTo>
                  <a:cubicBezTo>
                    <a:pt x="4429" y="8104"/>
                    <a:pt x="7189" y="878"/>
                    <a:pt x="7271" y="878"/>
                  </a:cubicBezTo>
                  <a:cubicBezTo>
                    <a:pt x="7352" y="634"/>
                    <a:pt x="7311" y="391"/>
                    <a:pt x="7108" y="350"/>
                  </a:cubicBezTo>
                  <a:lnTo>
                    <a:pt x="6337" y="26"/>
                  </a:lnTo>
                  <a:cubicBezTo>
                    <a:pt x="6295" y="9"/>
                    <a:pt x="6254" y="1"/>
                    <a:pt x="6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5392700" y="2822425"/>
              <a:ext cx="334925" cy="372100"/>
            </a:xfrm>
            <a:custGeom>
              <a:rect b="b" l="l" r="r" t="t"/>
              <a:pathLst>
                <a:path extrusionOk="0" h="14884" w="13397">
                  <a:moveTo>
                    <a:pt x="807" y="1"/>
                  </a:moveTo>
                  <a:cubicBezTo>
                    <a:pt x="750" y="1"/>
                    <a:pt x="695" y="18"/>
                    <a:pt x="650" y="63"/>
                  </a:cubicBezTo>
                  <a:lnTo>
                    <a:pt x="163" y="469"/>
                  </a:lnTo>
                  <a:cubicBezTo>
                    <a:pt x="41" y="550"/>
                    <a:pt x="0" y="794"/>
                    <a:pt x="81" y="875"/>
                  </a:cubicBezTo>
                  <a:lnTo>
                    <a:pt x="12341" y="14799"/>
                  </a:lnTo>
                  <a:cubicBezTo>
                    <a:pt x="12391" y="14849"/>
                    <a:pt x="12488" y="14884"/>
                    <a:pt x="12583" y="14884"/>
                  </a:cubicBezTo>
                  <a:cubicBezTo>
                    <a:pt x="12642" y="14884"/>
                    <a:pt x="12701" y="14871"/>
                    <a:pt x="12747" y="14840"/>
                  </a:cubicBezTo>
                  <a:lnTo>
                    <a:pt x="13234" y="14434"/>
                  </a:lnTo>
                  <a:cubicBezTo>
                    <a:pt x="13356" y="14312"/>
                    <a:pt x="13397" y="14109"/>
                    <a:pt x="13275" y="14028"/>
                  </a:cubicBezTo>
                  <a:lnTo>
                    <a:pt x="1056" y="103"/>
                  </a:lnTo>
                  <a:cubicBezTo>
                    <a:pt x="1004" y="52"/>
                    <a:pt x="904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267875" y="3162950"/>
              <a:ext cx="446550" cy="83250"/>
            </a:xfrm>
            <a:custGeom>
              <a:rect b="b" l="l" r="r" t="t"/>
              <a:pathLst>
                <a:path extrusionOk="0" h="3330" w="17862">
                  <a:moveTo>
                    <a:pt x="17578" y="1"/>
                  </a:moveTo>
                  <a:lnTo>
                    <a:pt x="203" y="1909"/>
                  </a:lnTo>
                  <a:lnTo>
                    <a:pt x="0" y="3329"/>
                  </a:lnTo>
                  <a:lnTo>
                    <a:pt x="0" y="3329"/>
                  </a:lnTo>
                  <a:lnTo>
                    <a:pt x="17456" y="1219"/>
                  </a:lnTo>
                  <a:cubicBezTo>
                    <a:pt x="17473" y="1223"/>
                    <a:pt x="17491" y="1225"/>
                    <a:pt x="17508" y="1225"/>
                  </a:cubicBezTo>
                  <a:cubicBezTo>
                    <a:pt x="17651" y="1225"/>
                    <a:pt x="17781" y="1084"/>
                    <a:pt x="17781" y="975"/>
                  </a:cubicBezTo>
                  <a:lnTo>
                    <a:pt x="17821" y="285"/>
                  </a:lnTo>
                  <a:cubicBezTo>
                    <a:pt x="17862" y="163"/>
                    <a:pt x="17740" y="1"/>
                    <a:pt x="17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135425" y="3109625"/>
              <a:ext cx="119775" cy="129000"/>
            </a:xfrm>
            <a:custGeom>
              <a:rect b="b" l="l" r="r" t="t"/>
              <a:pathLst>
                <a:path extrusionOk="0" h="5160" w="4791">
                  <a:moveTo>
                    <a:pt x="450" y="1"/>
                  </a:moveTo>
                  <a:cubicBezTo>
                    <a:pt x="362" y="1"/>
                    <a:pt x="275" y="33"/>
                    <a:pt x="204" y="104"/>
                  </a:cubicBezTo>
                  <a:cubicBezTo>
                    <a:pt x="82" y="266"/>
                    <a:pt x="1" y="510"/>
                    <a:pt x="163" y="672"/>
                  </a:cubicBezTo>
                  <a:lnTo>
                    <a:pt x="4020" y="5016"/>
                  </a:lnTo>
                  <a:cubicBezTo>
                    <a:pt x="4111" y="5107"/>
                    <a:pt x="4228" y="5160"/>
                    <a:pt x="4341" y="5160"/>
                  </a:cubicBezTo>
                  <a:cubicBezTo>
                    <a:pt x="4430" y="5160"/>
                    <a:pt x="4517" y="5128"/>
                    <a:pt x="4588" y="5057"/>
                  </a:cubicBezTo>
                  <a:cubicBezTo>
                    <a:pt x="4750" y="4935"/>
                    <a:pt x="4791" y="4651"/>
                    <a:pt x="4629" y="4529"/>
                  </a:cubicBezTo>
                  <a:lnTo>
                    <a:pt x="772" y="144"/>
                  </a:lnTo>
                  <a:cubicBezTo>
                    <a:pt x="681" y="53"/>
                    <a:pt x="564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113100" y="3095800"/>
              <a:ext cx="80200" cy="50075"/>
            </a:xfrm>
            <a:custGeom>
              <a:rect b="b" l="l" r="r" t="t"/>
              <a:pathLst>
                <a:path extrusionOk="0" h="2003" w="3208">
                  <a:moveTo>
                    <a:pt x="2582" y="1"/>
                  </a:moveTo>
                  <a:cubicBezTo>
                    <a:pt x="2506" y="1"/>
                    <a:pt x="2429" y="16"/>
                    <a:pt x="2355" y="48"/>
                  </a:cubicBezTo>
                  <a:lnTo>
                    <a:pt x="447" y="900"/>
                  </a:lnTo>
                  <a:cubicBezTo>
                    <a:pt x="163" y="1063"/>
                    <a:pt x="0" y="1428"/>
                    <a:pt x="163" y="1672"/>
                  </a:cubicBezTo>
                  <a:cubicBezTo>
                    <a:pt x="283" y="1882"/>
                    <a:pt x="469" y="2003"/>
                    <a:pt x="689" y="2003"/>
                  </a:cubicBezTo>
                  <a:cubicBezTo>
                    <a:pt x="767" y="2003"/>
                    <a:pt x="849" y="1988"/>
                    <a:pt x="934" y="1956"/>
                  </a:cubicBezTo>
                  <a:lnTo>
                    <a:pt x="2801" y="1103"/>
                  </a:lnTo>
                  <a:cubicBezTo>
                    <a:pt x="3085" y="941"/>
                    <a:pt x="3207" y="657"/>
                    <a:pt x="3085" y="332"/>
                  </a:cubicBezTo>
                  <a:cubicBezTo>
                    <a:pt x="2995" y="122"/>
                    <a:pt x="2795" y="1"/>
                    <a:pt x="2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5655050" y="3131500"/>
              <a:ext cx="82225" cy="81200"/>
            </a:xfrm>
            <a:custGeom>
              <a:rect b="b" l="l" r="r" t="t"/>
              <a:pathLst>
                <a:path extrusionOk="0" h="3248" w="3289">
                  <a:moveTo>
                    <a:pt x="1664" y="0"/>
                  </a:moveTo>
                  <a:cubicBezTo>
                    <a:pt x="771" y="0"/>
                    <a:pt x="41" y="690"/>
                    <a:pt x="41" y="1624"/>
                  </a:cubicBezTo>
                  <a:cubicBezTo>
                    <a:pt x="0" y="2517"/>
                    <a:pt x="771" y="3248"/>
                    <a:pt x="1664" y="3248"/>
                  </a:cubicBezTo>
                  <a:cubicBezTo>
                    <a:pt x="2598" y="3248"/>
                    <a:pt x="3288" y="2517"/>
                    <a:pt x="3288" y="1624"/>
                  </a:cubicBezTo>
                  <a:cubicBezTo>
                    <a:pt x="3288" y="690"/>
                    <a:pt x="2598" y="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4578250" y="3131500"/>
              <a:ext cx="81225" cy="81200"/>
            </a:xfrm>
            <a:custGeom>
              <a:rect b="b" l="l" r="r" t="t"/>
              <a:pathLst>
                <a:path extrusionOk="0" h="3248" w="3249">
                  <a:moveTo>
                    <a:pt x="1624" y="0"/>
                  </a:moveTo>
                  <a:cubicBezTo>
                    <a:pt x="691" y="0"/>
                    <a:pt x="1" y="690"/>
                    <a:pt x="1" y="1624"/>
                  </a:cubicBezTo>
                  <a:cubicBezTo>
                    <a:pt x="1" y="2517"/>
                    <a:pt x="691" y="3248"/>
                    <a:pt x="1624" y="3248"/>
                  </a:cubicBezTo>
                  <a:cubicBezTo>
                    <a:pt x="2517" y="3248"/>
                    <a:pt x="3248" y="2517"/>
                    <a:pt x="3248" y="1624"/>
                  </a:cubicBezTo>
                  <a:cubicBezTo>
                    <a:pt x="3248" y="690"/>
                    <a:pt x="2517" y="0"/>
                    <a:pt x="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4948175" y="2426150"/>
              <a:ext cx="119775" cy="32500"/>
            </a:xfrm>
            <a:custGeom>
              <a:rect b="b" l="l" r="r" t="t"/>
              <a:pathLst>
                <a:path extrusionOk="0" h="1300" w="4791">
                  <a:moveTo>
                    <a:pt x="691" y="1"/>
                  </a:moveTo>
                  <a:cubicBezTo>
                    <a:pt x="325" y="1"/>
                    <a:pt x="1" y="285"/>
                    <a:pt x="1" y="650"/>
                  </a:cubicBezTo>
                  <a:cubicBezTo>
                    <a:pt x="1" y="1015"/>
                    <a:pt x="325" y="1300"/>
                    <a:pt x="691" y="1300"/>
                  </a:cubicBezTo>
                  <a:lnTo>
                    <a:pt x="4141" y="1300"/>
                  </a:lnTo>
                  <a:cubicBezTo>
                    <a:pt x="4466" y="1300"/>
                    <a:pt x="4791" y="1015"/>
                    <a:pt x="4791" y="650"/>
                  </a:cubicBezTo>
                  <a:cubicBezTo>
                    <a:pt x="4791" y="285"/>
                    <a:pt x="4466" y="1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838075" y="2393675"/>
              <a:ext cx="129925" cy="131950"/>
            </a:xfrm>
            <a:custGeom>
              <a:rect b="b" l="l" r="r" t="t"/>
              <a:pathLst>
                <a:path extrusionOk="0" h="5278" w="5197">
                  <a:moveTo>
                    <a:pt x="3288" y="1"/>
                  </a:moveTo>
                  <a:cubicBezTo>
                    <a:pt x="1259" y="1"/>
                    <a:pt x="325" y="975"/>
                    <a:pt x="203" y="1827"/>
                  </a:cubicBezTo>
                  <a:cubicBezTo>
                    <a:pt x="0" y="2842"/>
                    <a:pt x="650" y="4263"/>
                    <a:pt x="3045" y="5278"/>
                  </a:cubicBezTo>
                  <a:lnTo>
                    <a:pt x="3248" y="5278"/>
                  </a:lnTo>
                  <a:cubicBezTo>
                    <a:pt x="3370" y="5278"/>
                    <a:pt x="3532" y="5197"/>
                    <a:pt x="3654" y="5075"/>
                  </a:cubicBezTo>
                  <a:cubicBezTo>
                    <a:pt x="3776" y="4872"/>
                    <a:pt x="3735" y="4628"/>
                    <a:pt x="3573" y="4425"/>
                  </a:cubicBezTo>
                  <a:cubicBezTo>
                    <a:pt x="3248" y="4019"/>
                    <a:pt x="2720" y="3248"/>
                    <a:pt x="2883" y="2883"/>
                  </a:cubicBezTo>
                  <a:cubicBezTo>
                    <a:pt x="2923" y="2802"/>
                    <a:pt x="3248" y="2396"/>
                    <a:pt x="4709" y="2396"/>
                  </a:cubicBezTo>
                  <a:cubicBezTo>
                    <a:pt x="4993" y="2396"/>
                    <a:pt x="5196" y="2152"/>
                    <a:pt x="5196" y="1868"/>
                  </a:cubicBezTo>
                  <a:cubicBezTo>
                    <a:pt x="5196" y="1584"/>
                    <a:pt x="4953" y="1381"/>
                    <a:pt x="4709" y="1381"/>
                  </a:cubicBezTo>
                  <a:cubicBezTo>
                    <a:pt x="3126" y="1381"/>
                    <a:pt x="2233" y="1746"/>
                    <a:pt x="1908" y="2477"/>
                  </a:cubicBezTo>
                  <a:cubicBezTo>
                    <a:pt x="1827" y="2802"/>
                    <a:pt x="1746" y="3086"/>
                    <a:pt x="1827" y="3411"/>
                  </a:cubicBezTo>
                  <a:cubicBezTo>
                    <a:pt x="1259" y="2883"/>
                    <a:pt x="1056" y="2396"/>
                    <a:pt x="1137" y="2030"/>
                  </a:cubicBezTo>
                  <a:cubicBezTo>
                    <a:pt x="1259" y="1421"/>
                    <a:pt x="2111" y="1015"/>
                    <a:pt x="3288" y="1015"/>
                  </a:cubicBezTo>
                  <a:cubicBezTo>
                    <a:pt x="3573" y="1015"/>
                    <a:pt x="3776" y="772"/>
                    <a:pt x="3776" y="528"/>
                  </a:cubicBezTo>
                  <a:cubicBezTo>
                    <a:pt x="3776" y="203"/>
                    <a:pt x="3532" y="1"/>
                    <a:pt x="3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4582825" y="2419050"/>
              <a:ext cx="242575" cy="236500"/>
            </a:xfrm>
            <a:custGeom>
              <a:rect b="b" l="l" r="r" t="t"/>
              <a:pathLst>
                <a:path extrusionOk="0" h="9460" w="9703">
                  <a:moveTo>
                    <a:pt x="0" y="0"/>
                  </a:moveTo>
                  <a:lnTo>
                    <a:pt x="2314" y="9459"/>
                  </a:lnTo>
                  <a:lnTo>
                    <a:pt x="9703" y="9459"/>
                  </a:lnTo>
                  <a:lnTo>
                    <a:pt x="9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902500" y="2382500"/>
              <a:ext cx="150225" cy="40625"/>
            </a:xfrm>
            <a:custGeom>
              <a:rect b="b" l="l" r="r" t="t"/>
              <a:pathLst>
                <a:path extrusionOk="0" h="1625" w="6009">
                  <a:moveTo>
                    <a:pt x="813" y="1"/>
                  </a:moveTo>
                  <a:cubicBezTo>
                    <a:pt x="366" y="1"/>
                    <a:pt x="1" y="366"/>
                    <a:pt x="1" y="813"/>
                  </a:cubicBezTo>
                  <a:cubicBezTo>
                    <a:pt x="1" y="1259"/>
                    <a:pt x="366" y="1625"/>
                    <a:pt x="813" y="1625"/>
                  </a:cubicBezTo>
                  <a:lnTo>
                    <a:pt x="5197" y="1625"/>
                  </a:lnTo>
                  <a:cubicBezTo>
                    <a:pt x="5644" y="1625"/>
                    <a:pt x="6009" y="1259"/>
                    <a:pt x="6009" y="813"/>
                  </a:cubicBezTo>
                  <a:cubicBezTo>
                    <a:pt x="6009" y="366"/>
                    <a:pt x="5644" y="1"/>
                    <a:pt x="5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4849725" y="2675800"/>
              <a:ext cx="441500" cy="479050"/>
            </a:xfrm>
            <a:custGeom>
              <a:rect b="b" l="l" r="r" t="t"/>
              <a:pathLst>
                <a:path extrusionOk="0" h="19162" w="17660">
                  <a:moveTo>
                    <a:pt x="691" y="1"/>
                  </a:moveTo>
                  <a:lnTo>
                    <a:pt x="1" y="1056"/>
                  </a:lnTo>
                  <a:cubicBezTo>
                    <a:pt x="5075" y="4304"/>
                    <a:pt x="6699" y="8282"/>
                    <a:pt x="8160" y="11733"/>
                  </a:cubicBezTo>
                  <a:cubicBezTo>
                    <a:pt x="9825" y="15711"/>
                    <a:pt x="11246" y="19162"/>
                    <a:pt x="17660" y="19162"/>
                  </a:cubicBezTo>
                  <a:lnTo>
                    <a:pt x="17660" y="17903"/>
                  </a:lnTo>
                  <a:cubicBezTo>
                    <a:pt x="12139" y="17903"/>
                    <a:pt x="11002" y="15265"/>
                    <a:pt x="9338" y="11205"/>
                  </a:cubicBezTo>
                  <a:cubicBezTo>
                    <a:pt x="7917" y="7755"/>
                    <a:pt x="6090" y="3452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797975" y="2823975"/>
              <a:ext cx="471950" cy="405975"/>
            </a:xfrm>
            <a:custGeom>
              <a:rect b="b" l="l" r="r" t="t"/>
              <a:pathLst>
                <a:path extrusionOk="0" h="16239" w="18878">
                  <a:moveTo>
                    <a:pt x="650" y="1"/>
                  </a:moveTo>
                  <a:lnTo>
                    <a:pt x="0" y="1138"/>
                  </a:lnTo>
                  <a:cubicBezTo>
                    <a:pt x="4466" y="3695"/>
                    <a:pt x="5968" y="6699"/>
                    <a:pt x="7308" y="9378"/>
                  </a:cubicBezTo>
                  <a:cubicBezTo>
                    <a:pt x="9175" y="13113"/>
                    <a:pt x="10758" y="16239"/>
                    <a:pt x="18877" y="16239"/>
                  </a:cubicBezTo>
                  <a:lnTo>
                    <a:pt x="18877" y="14980"/>
                  </a:lnTo>
                  <a:cubicBezTo>
                    <a:pt x="11570" y="14980"/>
                    <a:pt x="10230" y="12382"/>
                    <a:pt x="8444" y="8851"/>
                  </a:cubicBezTo>
                  <a:cubicBezTo>
                    <a:pt x="7105" y="6131"/>
                    <a:pt x="5400" y="2802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145575" y="3140675"/>
              <a:ext cx="200975" cy="176500"/>
            </a:xfrm>
            <a:custGeom>
              <a:rect b="b" l="l" r="r" t="t"/>
              <a:pathLst>
                <a:path extrusionOk="0" h="7060" w="8039">
                  <a:moveTo>
                    <a:pt x="3167" y="707"/>
                  </a:moveTo>
                  <a:cubicBezTo>
                    <a:pt x="3356" y="707"/>
                    <a:pt x="3552" y="753"/>
                    <a:pt x="3735" y="851"/>
                  </a:cubicBezTo>
                  <a:cubicBezTo>
                    <a:pt x="4344" y="1095"/>
                    <a:pt x="4588" y="1785"/>
                    <a:pt x="4263" y="2394"/>
                  </a:cubicBezTo>
                  <a:cubicBezTo>
                    <a:pt x="4089" y="2829"/>
                    <a:pt x="3687" y="3098"/>
                    <a:pt x="3250" y="3098"/>
                  </a:cubicBezTo>
                  <a:cubicBezTo>
                    <a:pt x="3075" y="3098"/>
                    <a:pt x="2894" y="3055"/>
                    <a:pt x="2721" y="2962"/>
                  </a:cubicBezTo>
                  <a:cubicBezTo>
                    <a:pt x="2152" y="2678"/>
                    <a:pt x="1909" y="1947"/>
                    <a:pt x="2152" y="1379"/>
                  </a:cubicBezTo>
                  <a:cubicBezTo>
                    <a:pt x="2322" y="954"/>
                    <a:pt x="2730" y="707"/>
                    <a:pt x="3167" y="707"/>
                  </a:cubicBezTo>
                  <a:close/>
                  <a:moveTo>
                    <a:pt x="5771" y="2479"/>
                  </a:moveTo>
                  <a:cubicBezTo>
                    <a:pt x="5944" y="2479"/>
                    <a:pt x="6122" y="2517"/>
                    <a:pt x="6293" y="2597"/>
                  </a:cubicBezTo>
                  <a:cubicBezTo>
                    <a:pt x="6902" y="2881"/>
                    <a:pt x="7186" y="3571"/>
                    <a:pt x="6861" y="4180"/>
                  </a:cubicBezTo>
                  <a:cubicBezTo>
                    <a:pt x="6686" y="4617"/>
                    <a:pt x="6260" y="4866"/>
                    <a:pt x="5807" y="4866"/>
                  </a:cubicBezTo>
                  <a:cubicBezTo>
                    <a:pt x="5630" y="4866"/>
                    <a:pt x="5449" y="4828"/>
                    <a:pt x="5278" y="4748"/>
                  </a:cubicBezTo>
                  <a:cubicBezTo>
                    <a:pt x="4669" y="4505"/>
                    <a:pt x="4426" y="3774"/>
                    <a:pt x="4750" y="3165"/>
                  </a:cubicBezTo>
                  <a:cubicBezTo>
                    <a:pt x="4925" y="2727"/>
                    <a:pt x="5331" y="2479"/>
                    <a:pt x="5771" y="2479"/>
                  </a:cubicBezTo>
                  <a:close/>
                  <a:moveTo>
                    <a:pt x="3083" y="3800"/>
                  </a:moveTo>
                  <a:cubicBezTo>
                    <a:pt x="3259" y="3800"/>
                    <a:pt x="3440" y="3843"/>
                    <a:pt x="3614" y="3936"/>
                  </a:cubicBezTo>
                  <a:cubicBezTo>
                    <a:pt x="4223" y="4180"/>
                    <a:pt x="4466" y="4911"/>
                    <a:pt x="4182" y="5520"/>
                  </a:cubicBezTo>
                  <a:cubicBezTo>
                    <a:pt x="4009" y="5924"/>
                    <a:pt x="3589" y="6184"/>
                    <a:pt x="3142" y="6184"/>
                  </a:cubicBezTo>
                  <a:cubicBezTo>
                    <a:pt x="2961" y="6184"/>
                    <a:pt x="2775" y="6141"/>
                    <a:pt x="2599" y="6047"/>
                  </a:cubicBezTo>
                  <a:cubicBezTo>
                    <a:pt x="2030" y="5763"/>
                    <a:pt x="1787" y="5032"/>
                    <a:pt x="2030" y="4505"/>
                  </a:cubicBezTo>
                  <a:cubicBezTo>
                    <a:pt x="2233" y="4070"/>
                    <a:pt x="2643" y="3800"/>
                    <a:pt x="3083" y="3800"/>
                  </a:cubicBezTo>
                  <a:close/>
                  <a:moveTo>
                    <a:pt x="4023" y="1"/>
                  </a:moveTo>
                  <a:cubicBezTo>
                    <a:pt x="2692" y="1"/>
                    <a:pt x="1406" y="764"/>
                    <a:pt x="813" y="2069"/>
                  </a:cubicBezTo>
                  <a:cubicBezTo>
                    <a:pt x="1" y="3815"/>
                    <a:pt x="772" y="5925"/>
                    <a:pt x="2558" y="6737"/>
                  </a:cubicBezTo>
                  <a:cubicBezTo>
                    <a:pt x="3028" y="6956"/>
                    <a:pt x="3525" y="7060"/>
                    <a:pt x="4016" y="7060"/>
                  </a:cubicBezTo>
                  <a:cubicBezTo>
                    <a:pt x="5347" y="7060"/>
                    <a:pt x="6633" y="6297"/>
                    <a:pt x="7227" y="4992"/>
                  </a:cubicBezTo>
                  <a:cubicBezTo>
                    <a:pt x="8038" y="3206"/>
                    <a:pt x="7267" y="1135"/>
                    <a:pt x="5481" y="323"/>
                  </a:cubicBezTo>
                  <a:cubicBezTo>
                    <a:pt x="5011" y="105"/>
                    <a:pt x="4514" y="1"/>
                    <a:pt x="40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34900" y="3222600"/>
              <a:ext cx="118750" cy="128875"/>
            </a:xfrm>
            <a:custGeom>
              <a:rect b="b" l="l" r="r" t="t"/>
              <a:pathLst>
                <a:path extrusionOk="0" h="5155" w="4750">
                  <a:moveTo>
                    <a:pt x="426" y="0"/>
                  </a:moveTo>
                  <a:cubicBezTo>
                    <a:pt x="346" y="0"/>
                    <a:pt x="268" y="26"/>
                    <a:pt x="203" y="91"/>
                  </a:cubicBezTo>
                  <a:cubicBezTo>
                    <a:pt x="41" y="253"/>
                    <a:pt x="0" y="497"/>
                    <a:pt x="162" y="659"/>
                  </a:cubicBezTo>
                  <a:lnTo>
                    <a:pt x="4019" y="5003"/>
                  </a:lnTo>
                  <a:cubicBezTo>
                    <a:pt x="4093" y="5101"/>
                    <a:pt x="4226" y="5155"/>
                    <a:pt x="4347" y="5155"/>
                  </a:cubicBezTo>
                  <a:cubicBezTo>
                    <a:pt x="4425" y="5155"/>
                    <a:pt x="4499" y="5132"/>
                    <a:pt x="4547" y="5084"/>
                  </a:cubicBezTo>
                  <a:cubicBezTo>
                    <a:pt x="4709" y="4922"/>
                    <a:pt x="4750" y="4638"/>
                    <a:pt x="4628" y="4516"/>
                  </a:cubicBezTo>
                  <a:lnTo>
                    <a:pt x="771" y="132"/>
                  </a:lnTo>
                  <a:cubicBezTo>
                    <a:pt x="674" y="58"/>
                    <a:pt x="54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303900" y="3321150"/>
              <a:ext cx="82225" cy="33750"/>
            </a:xfrm>
            <a:custGeom>
              <a:rect b="b" l="l" r="r" t="t"/>
              <a:pathLst>
                <a:path extrusionOk="0" h="1350" w="3289">
                  <a:moveTo>
                    <a:pt x="569" y="0"/>
                  </a:moveTo>
                  <a:cubicBezTo>
                    <a:pt x="285" y="0"/>
                    <a:pt x="78" y="199"/>
                    <a:pt x="41" y="533"/>
                  </a:cubicBezTo>
                  <a:cubicBezTo>
                    <a:pt x="0" y="817"/>
                    <a:pt x="244" y="1142"/>
                    <a:pt x="528" y="1142"/>
                  </a:cubicBezTo>
                  <a:lnTo>
                    <a:pt x="2639" y="1345"/>
                  </a:lnTo>
                  <a:cubicBezTo>
                    <a:pt x="2660" y="1348"/>
                    <a:pt x="2681" y="1350"/>
                    <a:pt x="2702" y="1350"/>
                  </a:cubicBezTo>
                  <a:cubicBezTo>
                    <a:pt x="2969" y="1350"/>
                    <a:pt x="3248" y="1118"/>
                    <a:pt x="3248" y="817"/>
                  </a:cubicBezTo>
                  <a:cubicBezTo>
                    <a:pt x="3288" y="533"/>
                    <a:pt x="3045" y="208"/>
                    <a:pt x="2720" y="208"/>
                  </a:cubicBezTo>
                  <a:lnTo>
                    <a:pt x="650" y="5"/>
                  </a:lnTo>
                  <a:cubicBezTo>
                    <a:pt x="622" y="2"/>
                    <a:pt x="595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4586875" y="2419050"/>
              <a:ext cx="237500" cy="237500"/>
            </a:xfrm>
            <a:custGeom>
              <a:rect b="b" l="l" r="r" t="t"/>
              <a:pathLst>
                <a:path extrusionOk="0" h="9500" w="9500">
                  <a:moveTo>
                    <a:pt x="4182" y="812"/>
                  </a:moveTo>
                  <a:lnTo>
                    <a:pt x="4304" y="2030"/>
                  </a:lnTo>
                  <a:lnTo>
                    <a:pt x="3086" y="2030"/>
                  </a:lnTo>
                  <a:lnTo>
                    <a:pt x="2883" y="812"/>
                  </a:lnTo>
                  <a:close/>
                  <a:moveTo>
                    <a:pt x="5643" y="812"/>
                  </a:moveTo>
                  <a:lnTo>
                    <a:pt x="5725" y="2030"/>
                  </a:lnTo>
                  <a:lnTo>
                    <a:pt x="4507" y="2030"/>
                  </a:lnTo>
                  <a:lnTo>
                    <a:pt x="4385" y="812"/>
                  </a:lnTo>
                  <a:close/>
                  <a:moveTo>
                    <a:pt x="7105" y="812"/>
                  </a:moveTo>
                  <a:lnTo>
                    <a:pt x="7145" y="2030"/>
                  </a:lnTo>
                  <a:lnTo>
                    <a:pt x="5928" y="2030"/>
                  </a:lnTo>
                  <a:lnTo>
                    <a:pt x="5846" y="812"/>
                  </a:lnTo>
                  <a:close/>
                  <a:moveTo>
                    <a:pt x="8566" y="812"/>
                  </a:moveTo>
                  <a:lnTo>
                    <a:pt x="8566" y="2030"/>
                  </a:lnTo>
                  <a:lnTo>
                    <a:pt x="7348" y="2030"/>
                  </a:lnTo>
                  <a:lnTo>
                    <a:pt x="7308" y="812"/>
                  </a:lnTo>
                  <a:close/>
                  <a:moveTo>
                    <a:pt x="2680" y="853"/>
                  </a:moveTo>
                  <a:lnTo>
                    <a:pt x="2883" y="2111"/>
                  </a:lnTo>
                  <a:lnTo>
                    <a:pt x="1665" y="2111"/>
                  </a:lnTo>
                  <a:lnTo>
                    <a:pt x="1422" y="853"/>
                  </a:lnTo>
                  <a:close/>
                  <a:moveTo>
                    <a:pt x="4385" y="2314"/>
                  </a:moveTo>
                  <a:lnTo>
                    <a:pt x="4507" y="3451"/>
                  </a:lnTo>
                  <a:lnTo>
                    <a:pt x="3370" y="3451"/>
                  </a:lnTo>
                  <a:lnTo>
                    <a:pt x="3167" y="2314"/>
                  </a:lnTo>
                  <a:close/>
                  <a:moveTo>
                    <a:pt x="5725" y="2233"/>
                  </a:moveTo>
                  <a:lnTo>
                    <a:pt x="5846" y="3451"/>
                  </a:lnTo>
                  <a:lnTo>
                    <a:pt x="4669" y="3451"/>
                  </a:lnTo>
                  <a:lnTo>
                    <a:pt x="4507" y="2233"/>
                  </a:lnTo>
                  <a:close/>
                  <a:moveTo>
                    <a:pt x="7145" y="2233"/>
                  </a:moveTo>
                  <a:lnTo>
                    <a:pt x="7227" y="3451"/>
                  </a:lnTo>
                  <a:lnTo>
                    <a:pt x="6049" y="3451"/>
                  </a:lnTo>
                  <a:lnTo>
                    <a:pt x="5928" y="2233"/>
                  </a:lnTo>
                  <a:close/>
                  <a:moveTo>
                    <a:pt x="8607" y="2233"/>
                  </a:moveTo>
                  <a:lnTo>
                    <a:pt x="8607" y="3451"/>
                  </a:lnTo>
                  <a:lnTo>
                    <a:pt x="7470" y="3451"/>
                  </a:lnTo>
                  <a:lnTo>
                    <a:pt x="7430" y="2233"/>
                  </a:lnTo>
                  <a:close/>
                  <a:moveTo>
                    <a:pt x="2964" y="2314"/>
                  </a:moveTo>
                  <a:lnTo>
                    <a:pt x="3127" y="3532"/>
                  </a:lnTo>
                  <a:lnTo>
                    <a:pt x="1990" y="3532"/>
                  </a:lnTo>
                  <a:lnTo>
                    <a:pt x="1746" y="2314"/>
                  </a:lnTo>
                  <a:close/>
                  <a:moveTo>
                    <a:pt x="4507" y="3654"/>
                  </a:moveTo>
                  <a:lnTo>
                    <a:pt x="4669" y="4872"/>
                  </a:lnTo>
                  <a:lnTo>
                    <a:pt x="3573" y="4872"/>
                  </a:lnTo>
                  <a:lnTo>
                    <a:pt x="3370" y="3654"/>
                  </a:lnTo>
                  <a:close/>
                  <a:moveTo>
                    <a:pt x="7267" y="3654"/>
                  </a:moveTo>
                  <a:lnTo>
                    <a:pt x="7308" y="4872"/>
                  </a:lnTo>
                  <a:lnTo>
                    <a:pt x="6212" y="4872"/>
                  </a:lnTo>
                  <a:lnTo>
                    <a:pt x="6090" y="3654"/>
                  </a:lnTo>
                  <a:close/>
                  <a:moveTo>
                    <a:pt x="3167" y="3735"/>
                  </a:moveTo>
                  <a:lnTo>
                    <a:pt x="3370" y="4953"/>
                  </a:lnTo>
                  <a:lnTo>
                    <a:pt x="2233" y="4953"/>
                  </a:lnTo>
                  <a:lnTo>
                    <a:pt x="1990" y="3735"/>
                  </a:lnTo>
                  <a:close/>
                  <a:moveTo>
                    <a:pt x="5887" y="3735"/>
                  </a:moveTo>
                  <a:lnTo>
                    <a:pt x="6009" y="4953"/>
                  </a:lnTo>
                  <a:lnTo>
                    <a:pt x="4872" y="4953"/>
                  </a:lnTo>
                  <a:lnTo>
                    <a:pt x="4710" y="3735"/>
                  </a:lnTo>
                  <a:close/>
                  <a:moveTo>
                    <a:pt x="8647" y="3735"/>
                  </a:moveTo>
                  <a:lnTo>
                    <a:pt x="8647" y="4953"/>
                  </a:lnTo>
                  <a:lnTo>
                    <a:pt x="7511" y="4953"/>
                  </a:lnTo>
                  <a:lnTo>
                    <a:pt x="7470" y="3735"/>
                  </a:lnTo>
                  <a:close/>
                  <a:moveTo>
                    <a:pt x="3411" y="5075"/>
                  </a:moveTo>
                  <a:lnTo>
                    <a:pt x="3614" y="6293"/>
                  </a:lnTo>
                  <a:lnTo>
                    <a:pt x="2518" y="6293"/>
                  </a:lnTo>
                  <a:lnTo>
                    <a:pt x="2274" y="5075"/>
                  </a:lnTo>
                  <a:close/>
                  <a:moveTo>
                    <a:pt x="4710" y="5075"/>
                  </a:moveTo>
                  <a:lnTo>
                    <a:pt x="4872" y="6293"/>
                  </a:lnTo>
                  <a:lnTo>
                    <a:pt x="3817" y="6293"/>
                  </a:lnTo>
                  <a:lnTo>
                    <a:pt x="3614" y="5075"/>
                  </a:lnTo>
                  <a:close/>
                  <a:moveTo>
                    <a:pt x="6009" y="5075"/>
                  </a:moveTo>
                  <a:lnTo>
                    <a:pt x="6090" y="6293"/>
                  </a:lnTo>
                  <a:lnTo>
                    <a:pt x="5034" y="6293"/>
                  </a:lnTo>
                  <a:lnTo>
                    <a:pt x="4872" y="5075"/>
                  </a:lnTo>
                  <a:close/>
                  <a:moveTo>
                    <a:pt x="7308" y="5075"/>
                  </a:moveTo>
                  <a:lnTo>
                    <a:pt x="7348" y="6293"/>
                  </a:lnTo>
                  <a:lnTo>
                    <a:pt x="6293" y="6293"/>
                  </a:lnTo>
                  <a:lnTo>
                    <a:pt x="6212" y="5075"/>
                  </a:lnTo>
                  <a:close/>
                  <a:moveTo>
                    <a:pt x="8647" y="5075"/>
                  </a:moveTo>
                  <a:lnTo>
                    <a:pt x="8647" y="6293"/>
                  </a:lnTo>
                  <a:lnTo>
                    <a:pt x="7551" y="6293"/>
                  </a:lnTo>
                  <a:lnTo>
                    <a:pt x="7511" y="5075"/>
                  </a:lnTo>
                  <a:close/>
                  <a:moveTo>
                    <a:pt x="3654" y="6496"/>
                  </a:moveTo>
                  <a:lnTo>
                    <a:pt x="3857" y="7713"/>
                  </a:lnTo>
                  <a:lnTo>
                    <a:pt x="2842" y="7713"/>
                  </a:lnTo>
                  <a:lnTo>
                    <a:pt x="2599" y="6496"/>
                  </a:lnTo>
                  <a:close/>
                  <a:moveTo>
                    <a:pt x="4872" y="6496"/>
                  </a:moveTo>
                  <a:lnTo>
                    <a:pt x="5034" y="7713"/>
                  </a:lnTo>
                  <a:lnTo>
                    <a:pt x="4020" y="7713"/>
                  </a:lnTo>
                  <a:lnTo>
                    <a:pt x="3817" y="6496"/>
                  </a:lnTo>
                  <a:close/>
                  <a:moveTo>
                    <a:pt x="6131" y="6496"/>
                  </a:moveTo>
                  <a:lnTo>
                    <a:pt x="6252" y="7713"/>
                  </a:lnTo>
                  <a:lnTo>
                    <a:pt x="5237" y="7713"/>
                  </a:lnTo>
                  <a:lnTo>
                    <a:pt x="5075" y="6496"/>
                  </a:lnTo>
                  <a:close/>
                  <a:moveTo>
                    <a:pt x="7348" y="6496"/>
                  </a:moveTo>
                  <a:lnTo>
                    <a:pt x="7430" y="7713"/>
                  </a:lnTo>
                  <a:lnTo>
                    <a:pt x="6415" y="7713"/>
                  </a:lnTo>
                  <a:lnTo>
                    <a:pt x="6293" y="6496"/>
                  </a:lnTo>
                  <a:close/>
                  <a:moveTo>
                    <a:pt x="8647" y="6496"/>
                  </a:moveTo>
                  <a:lnTo>
                    <a:pt x="8647" y="7713"/>
                  </a:lnTo>
                  <a:lnTo>
                    <a:pt x="7633" y="7713"/>
                  </a:lnTo>
                  <a:lnTo>
                    <a:pt x="7551" y="6496"/>
                  </a:lnTo>
                  <a:close/>
                  <a:moveTo>
                    <a:pt x="1016" y="0"/>
                  </a:moveTo>
                  <a:lnTo>
                    <a:pt x="1178" y="650"/>
                  </a:lnTo>
                  <a:lnTo>
                    <a:pt x="1" y="650"/>
                  </a:lnTo>
                  <a:lnTo>
                    <a:pt x="41" y="853"/>
                  </a:lnTo>
                  <a:lnTo>
                    <a:pt x="1219" y="853"/>
                  </a:lnTo>
                  <a:lnTo>
                    <a:pt x="1462" y="2111"/>
                  </a:lnTo>
                  <a:lnTo>
                    <a:pt x="366" y="2111"/>
                  </a:lnTo>
                  <a:lnTo>
                    <a:pt x="407" y="2314"/>
                  </a:lnTo>
                  <a:lnTo>
                    <a:pt x="1543" y="2314"/>
                  </a:lnTo>
                  <a:lnTo>
                    <a:pt x="1787" y="3532"/>
                  </a:lnTo>
                  <a:lnTo>
                    <a:pt x="731" y="3532"/>
                  </a:lnTo>
                  <a:lnTo>
                    <a:pt x="772" y="3735"/>
                  </a:lnTo>
                  <a:lnTo>
                    <a:pt x="1827" y="3735"/>
                  </a:lnTo>
                  <a:lnTo>
                    <a:pt x="2071" y="4953"/>
                  </a:lnTo>
                  <a:lnTo>
                    <a:pt x="1056" y="4953"/>
                  </a:lnTo>
                  <a:lnTo>
                    <a:pt x="1137" y="5156"/>
                  </a:lnTo>
                  <a:lnTo>
                    <a:pt x="2152" y="5156"/>
                  </a:lnTo>
                  <a:lnTo>
                    <a:pt x="2396" y="6374"/>
                  </a:lnTo>
                  <a:lnTo>
                    <a:pt x="1381" y="6374"/>
                  </a:lnTo>
                  <a:lnTo>
                    <a:pt x="1422" y="6577"/>
                  </a:lnTo>
                  <a:lnTo>
                    <a:pt x="2396" y="6577"/>
                  </a:lnTo>
                  <a:lnTo>
                    <a:pt x="2639" y="7795"/>
                  </a:lnTo>
                  <a:lnTo>
                    <a:pt x="1665" y="7795"/>
                  </a:lnTo>
                  <a:lnTo>
                    <a:pt x="1746" y="7998"/>
                  </a:lnTo>
                  <a:lnTo>
                    <a:pt x="2680" y="7998"/>
                  </a:lnTo>
                  <a:lnTo>
                    <a:pt x="3005" y="9500"/>
                  </a:lnTo>
                  <a:lnTo>
                    <a:pt x="3167" y="9500"/>
                  </a:lnTo>
                  <a:lnTo>
                    <a:pt x="2842" y="7998"/>
                  </a:lnTo>
                  <a:lnTo>
                    <a:pt x="3857" y="7998"/>
                  </a:lnTo>
                  <a:lnTo>
                    <a:pt x="4101" y="9500"/>
                  </a:lnTo>
                  <a:lnTo>
                    <a:pt x="4263" y="9500"/>
                  </a:lnTo>
                  <a:lnTo>
                    <a:pt x="4020" y="7998"/>
                  </a:lnTo>
                  <a:lnTo>
                    <a:pt x="5034" y="7998"/>
                  </a:lnTo>
                  <a:lnTo>
                    <a:pt x="5237" y="9500"/>
                  </a:lnTo>
                  <a:lnTo>
                    <a:pt x="5400" y="9500"/>
                  </a:lnTo>
                  <a:lnTo>
                    <a:pt x="5197" y="7998"/>
                  </a:lnTo>
                  <a:lnTo>
                    <a:pt x="6212" y="7998"/>
                  </a:lnTo>
                  <a:lnTo>
                    <a:pt x="6334" y="9500"/>
                  </a:lnTo>
                  <a:lnTo>
                    <a:pt x="6496" y="9500"/>
                  </a:lnTo>
                  <a:lnTo>
                    <a:pt x="6415" y="7998"/>
                  </a:lnTo>
                  <a:lnTo>
                    <a:pt x="7430" y="7998"/>
                  </a:lnTo>
                  <a:lnTo>
                    <a:pt x="7470" y="9500"/>
                  </a:lnTo>
                  <a:lnTo>
                    <a:pt x="7633" y="9500"/>
                  </a:lnTo>
                  <a:lnTo>
                    <a:pt x="7551" y="7998"/>
                  </a:lnTo>
                  <a:lnTo>
                    <a:pt x="8566" y="7998"/>
                  </a:lnTo>
                  <a:lnTo>
                    <a:pt x="8566" y="9500"/>
                  </a:lnTo>
                  <a:lnTo>
                    <a:pt x="8729" y="9500"/>
                  </a:lnTo>
                  <a:lnTo>
                    <a:pt x="8729" y="7998"/>
                  </a:lnTo>
                  <a:lnTo>
                    <a:pt x="9500" y="7998"/>
                  </a:lnTo>
                  <a:lnTo>
                    <a:pt x="9500" y="7795"/>
                  </a:lnTo>
                  <a:lnTo>
                    <a:pt x="8729" y="7795"/>
                  </a:lnTo>
                  <a:lnTo>
                    <a:pt x="8729" y="6577"/>
                  </a:lnTo>
                  <a:lnTo>
                    <a:pt x="9500" y="6577"/>
                  </a:lnTo>
                  <a:lnTo>
                    <a:pt x="9500" y="6374"/>
                  </a:lnTo>
                  <a:lnTo>
                    <a:pt x="8729" y="6374"/>
                  </a:lnTo>
                  <a:lnTo>
                    <a:pt x="8729" y="5156"/>
                  </a:lnTo>
                  <a:lnTo>
                    <a:pt x="9500" y="5156"/>
                  </a:lnTo>
                  <a:lnTo>
                    <a:pt x="9500" y="4953"/>
                  </a:lnTo>
                  <a:lnTo>
                    <a:pt x="8729" y="4953"/>
                  </a:lnTo>
                  <a:lnTo>
                    <a:pt x="8729" y="3735"/>
                  </a:lnTo>
                  <a:lnTo>
                    <a:pt x="9500" y="3735"/>
                  </a:lnTo>
                  <a:lnTo>
                    <a:pt x="9500" y="3532"/>
                  </a:lnTo>
                  <a:lnTo>
                    <a:pt x="8729" y="3532"/>
                  </a:lnTo>
                  <a:lnTo>
                    <a:pt x="8729" y="2314"/>
                  </a:lnTo>
                  <a:lnTo>
                    <a:pt x="9500" y="2314"/>
                  </a:lnTo>
                  <a:lnTo>
                    <a:pt x="9500" y="2111"/>
                  </a:lnTo>
                  <a:lnTo>
                    <a:pt x="8729" y="2111"/>
                  </a:lnTo>
                  <a:lnTo>
                    <a:pt x="8729" y="853"/>
                  </a:lnTo>
                  <a:lnTo>
                    <a:pt x="9500" y="853"/>
                  </a:lnTo>
                  <a:lnTo>
                    <a:pt x="9500" y="650"/>
                  </a:lnTo>
                  <a:lnTo>
                    <a:pt x="8729" y="650"/>
                  </a:lnTo>
                  <a:lnTo>
                    <a:pt x="8729" y="0"/>
                  </a:lnTo>
                  <a:lnTo>
                    <a:pt x="8526" y="0"/>
                  </a:lnTo>
                  <a:lnTo>
                    <a:pt x="8526" y="650"/>
                  </a:lnTo>
                  <a:lnTo>
                    <a:pt x="7267" y="650"/>
                  </a:lnTo>
                  <a:lnTo>
                    <a:pt x="7227" y="0"/>
                  </a:lnTo>
                  <a:lnTo>
                    <a:pt x="7024" y="0"/>
                  </a:lnTo>
                  <a:lnTo>
                    <a:pt x="7064" y="650"/>
                  </a:lnTo>
                  <a:lnTo>
                    <a:pt x="5806" y="650"/>
                  </a:lnTo>
                  <a:lnTo>
                    <a:pt x="5725" y="0"/>
                  </a:lnTo>
                  <a:lnTo>
                    <a:pt x="5522" y="0"/>
                  </a:lnTo>
                  <a:lnTo>
                    <a:pt x="5603" y="650"/>
                  </a:lnTo>
                  <a:lnTo>
                    <a:pt x="4304" y="650"/>
                  </a:lnTo>
                  <a:lnTo>
                    <a:pt x="4223" y="0"/>
                  </a:lnTo>
                  <a:lnTo>
                    <a:pt x="4020" y="0"/>
                  </a:lnTo>
                  <a:lnTo>
                    <a:pt x="4101" y="650"/>
                  </a:lnTo>
                  <a:lnTo>
                    <a:pt x="2842" y="650"/>
                  </a:lnTo>
                  <a:lnTo>
                    <a:pt x="2761" y="0"/>
                  </a:lnTo>
                  <a:lnTo>
                    <a:pt x="2558" y="0"/>
                  </a:lnTo>
                  <a:lnTo>
                    <a:pt x="2639" y="650"/>
                  </a:lnTo>
                  <a:lnTo>
                    <a:pt x="1381" y="65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1"/>
          <p:cNvSpPr/>
          <p:nvPr/>
        </p:nvSpPr>
        <p:spPr>
          <a:xfrm>
            <a:off x="6332525" y="605650"/>
            <a:ext cx="270556" cy="270537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8641625" y="1331022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6456825" y="3313100"/>
            <a:ext cx="225306" cy="225290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275" y="3801900"/>
            <a:ext cx="1926450" cy="1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0" y="266000"/>
            <a:ext cx="70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 of the components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5" y="1017725"/>
            <a:ext cx="574950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6432125" y="1199300"/>
            <a:ext cx="7791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1st: </a:t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2nd:</a:t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3rd:</a:t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4th:</a:t>
            </a:r>
            <a:endParaRPr b="1"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7130375" y="1199300"/>
            <a:ext cx="1522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Stations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prominently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losing bikes during the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working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Stations prominently receiving bikes during the working day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Hill stations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Redistribution of bikes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975448" y="973100"/>
            <a:ext cx="1681200" cy="1680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1013863" y="1011514"/>
            <a:ext cx="1604100" cy="16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1"/>
          <p:cNvGrpSpPr/>
          <p:nvPr/>
        </p:nvGrpSpPr>
        <p:grpSpPr>
          <a:xfrm>
            <a:off x="5420863" y="1181200"/>
            <a:ext cx="2781300" cy="2780700"/>
            <a:chOff x="5420863" y="1181200"/>
            <a:chExt cx="2781300" cy="2780700"/>
          </a:xfrm>
        </p:grpSpPr>
        <p:sp>
          <p:nvSpPr>
            <p:cNvPr id="316" name="Google Shape;316;p31"/>
            <p:cNvSpPr/>
            <p:nvPr/>
          </p:nvSpPr>
          <p:spPr>
            <a:xfrm>
              <a:off x="5420863" y="1181200"/>
              <a:ext cx="2781300" cy="27807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484427" y="1244764"/>
              <a:ext cx="2654100" cy="265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1"/>
          <p:cNvSpPr txBox="1"/>
          <p:nvPr>
            <p:ph type="title"/>
          </p:nvPr>
        </p:nvSpPr>
        <p:spPr>
          <a:xfrm>
            <a:off x="804525" y="2876775"/>
            <a:ext cx="468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9" name="Google Shape;319;p31"/>
          <p:cNvSpPr txBox="1"/>
          <p:nvPr>
            <p:ph idx="2" type="title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20" name="Google Shape;320;p31"/>
          <p:cNvGrpSpPr/>
          <p:nvPr/>
        </p:nvGrpSpPr>
        <p:grpSpPr>
          <a:xfrm flipH="1">
            <a:off x="5787435" y="1668645"/>
            <a:ext cx="1974724" cy="1806310"/>
            <a:chOff x="6246200" y="2659275"/>
            <a:chExt cx="889075" cy="813250"/>
          </a:xfrm>
        </p:grpSpPr>
        <p:sp>
          <p:nvSpPr>
            <p:cNvPr id="321" name="Google Shape;321;p31"/>
            <p:cNvSpPr/>
            <p:nvPr/>
          </p:nvSpPr>
          <p:spPr>
            <a:xfrm>
              <a:off x="6431925" y="3005650"/>
              <a:ext cx="449625" cy="466875"/>
            </a:xfrm>
            <a:custGeom>
              <a:rect b="b" l="l" r="r" t="t"/>
              <a:pathLst>
                <a:path extrusionOk="0" h="18675" w="17985">
                  <a:moveTo>
                    <a:pt x="12058" y="13803"/>
                  </a:moveTo>
                  <a:cubicBezTo>
                    <a:pt x="12626" y="13803"/>
                    <a:pt x="13073" y="14249"/>
                    <a:pt x="13073" y="14818"/>
                  </a:cubicBezTo>
                  <a:cubicBezTo>
                    <a:pt x="13073" y="15386"/>
                    <a:pt x="12626" y="15833"/>
                    <a:pt x="12058" y="15833"/>
                  </a:cubicBezTo>
                  <a:cubicBezTo>
                    <a:pt x="11489" y="15833"/>
                    <a:pt x="11043" y="15386"/>
                    <a:pt x="11043" y="14818"/>
                  </a:cubicBezTo>
                  <a:cubicBezTo>
                    <a:pt x="11043" y="14249"/>
                    <a:pt x="11489" y="13803"/>
                    <a:pt x="12058" y="13803"/>
                  </a:cubicBezTo>
                  <a:close/>
                  <a:moveTo>
                    <a:pt x="17985" y="0"/>
                  </a:moveTo>
                  <a:lnTo>
                    <a:pt x="15427" y="41"/>
                  </a:lnTo>
                  <a:lnTo>
                    <a:pt x="11652" y="13072"/>
                  </a:lnTo>
                  <a:cubicBezTo>
                    <a:pt x="11489" y="13519"/>
                    <a:pt x="11165" y="13843"/>
                    <a:pt x="10677" y="13884"/>
                  </a:cubicBezTo>
                  <a:cubicBezTo>
                    <a:pt x="10556" y="13884"/>
                    <a:pt x="10353" y="13884"/>
                    <a:pt x="10190" y="13843"/>
                  </a:cubicBezTo>
                  <a:lnTo>
                    <a:pt x="529" y="9784"/>
                  </a:lnTo>
                  <a:cubicBezTo>
                    <a:pt x="285" y="10149"/>
                    <a:pt x="244" y="12098"/>
                    <a:pt x="1" y="12463"/>
                  </a:cubicBezTo>
                  <a:lnTo>
                    <a:pt x="10677" y="15792"/>
                  </a:lnTo>
                  <a:cubicBezTo>
                    <a:pt x="10799" y="15833"/>
                    <a:pt x="10880" y="15833"/>
                    <a:pt x="11002" y="15833"/>
                  </a:cubicBezTo>
                  <a:lnTo>
                    <a:pt x="15955" y="18674"/>
                  </a:lnTo>
                  <a:lnTo>
                    <a:pt x="17335" y="16441"/>
                  </a:lnTo>
                  <a:lnTo>
                    <a:pt x="13438" y="14615"/>
                  </a:lnTo>
                  <a:cubicBezTo>
                    <a:pt x="13478" y="14493"/>
                    <a:pt x="13600" y="14371"/>
                    <a:pt x="13641" y="14209"/>
                  </a:cubicBezTo>
                  <a:lnTo>
                    <a:pt x="1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246200" y="2659275"/>
              <a:ext cx="889075" cy="710750"/>
            </a:xfrm>
            <a:custGeom>
              <a:rect b="b" l="l" r="r" t="t"/>
              <a:pathLst>
                <a:path extrusionOk="0" h="28430" w="35563">
                  <a:moveTo>
                    <a:pt x="18427" y="1683"/>
                  </a:moveTo>
                  <a:cubicBezTo>
                    <a:pt x="19091" y="1683"/>
                    <a:pt x="20104" y="1980"/>
                    <a:pt x="21151" y="2529"/>
                  </a:cubicBezTo>
                  <a:cubicBezTo>
                    <a:pt x="22856" y="3341"/>
                    <a:pt x="23952" y="4478"/>
                    <a:pt x="23668" y="5006"/>
                  </a:cubicBezTo>
                  <a:cubicBezTo>
                    <a:pt x="23564" y="5214"/>
                    <a:pt x="23290" y="5313"/>
                    <a:pt x="22905" y="5313"/>
                  </a:cubicBezTo>
                  <a:cubicBezTo>
                    <a:pt x="22241" y="5313"/>
                    <a:pt x="21246" y="5018"/>
                    <a:pt x="20217" y="4478"/>
                  </a:cubicBezTo>
                  <a:cubicBezTo>
                    <a:pt x="18594" y="3585"/>
                    <a:pt x="17457" y="2489"/>
                    <a:pt x="17700" y="1961"/>
                  </a:cubicBezTo>
                  <a:cubicBezTo>
                    <a:pt x="17801" y="1773"/>
                    <a:pt x="18061" y="1683"/>
                    <a:pt x="18427" y="1683"/>
                  </a:cubicBezTo>
                  <a:close/>
                  <a:moveTo>
                    <a:pt x="26642" y="6608"/>
                  </a:moveTo>
                  <a:cubicBezTo>
                    <a:pt x="27202" y="6608"/>
                    <a:pt x="28092" y="7075"/>
                    <a:pt x="28864" y="7847"/>
                  </a:cubicBezTo>
                  <a:cubicBezTo>
                    <a:pt x="29960" y="8943"/>
                    <a:pt x="30447" y="10161"/>
                    <a:pt x="30001" y="10567"/>
                  </a:cubicBezTo>
                  <a:cubicBezTo>
                    <a:pt x="29907" y="10661"/>
                    <a:pt x="29771" y="10705"/>
                    <a:pt x="29604" y="10705"/>
                  </a:cubicBezTo>
                  <a:cubicBezTo>
                    <a:pt x="29045" y="10705"/>
                    <a:pt x="28144" y="10212"/>
                    <a:pt x="27362" y="9431"/>
                  </a:cubicBezTo>
                  <a:cubicBezTo>
                    <a:pt x="26347" y="8416"/>
                    <a:pt x="25820" y="7198"/>
                    <a:pt x="26225" y="6751"/>
                  </a:cubicBezTo>
                  <a:cubicBezTo>
                    <a:pt x="26322" y="6654"/>
                    <a:pt x="26466" y="6608"/>
                    <a:pt x="26642" y="6608"/>
                  </a:cubicBezTo>
                  <a:close/>
                  <a:moveTo>
                    <a:pt x="16015" y="0"/>
                  </a:moveTo>
                  <a:cubicBezTo>
                    <a:pt x="10740" y="0"/>
                    <a:pt x="6338" y="2798"/>
                    <a:pt x="3208" y="5087"/>
                  </a:cubicBezTo>
                  <a:cubicBezTo>
                    <a:pt x="3654" y="8172"/>
                    <a:pt x="6293" y="11907"/>
                    <a:pt x="15387" y="15642"/>
                  </a:cubicBezTo>
                  <a:cubicBezTo>
                    <a:pt x="10393" y="14261"/>
                    <a:pt x="4101" y="11826"/>
                    <a:pt x="1341" y="7766"/>
                  </a:cubicBezTo>
                  <a:cubicBezTo>
                    <a:pt x="813" y="8862"/>
                    <a:pt x="407" y="10161"/>
                    <a:pt x="204" y="11460"/>
                  </a:cubicBezTo>
                  <a:cubicBezTo>
                    <a:pt x="407" y="11582"/>
                    <a:pt x="610" y="11623"/>
                    <a:pt x="813" y="11704"/>
                  </a:cubicBezTo>
                  <a:cubicBezTo>
                    <a:pt x="2802" y="12719"/>
                    <a:pt x="3979" y="14343"/>
                    <a:pt x="3452" y="15317"/>
                  </a:cubicBezTo>
                  <a:cubicBezTo>
                    <a:pt x="3213" y="15794"/>
                    <a:pt x="2623" y="16033"/>
                    <a:pt x="1847" y="16033"/>
                  </a:cubicBezTo>
                  <a:cubicBezTo>
                    <a:pt x="1304" y="16033"/>
                    <a:pt x="670" y="15916"/>
                    <a:pt x="1" y="15682"/>
                  </a:cubicBezTo>
                  <a:lnTo>
                    <a:pt x="1" y="15682"/>
                  </a:lnTo>
                  <a:cubicBezTo>
                    <a:pt x="42" y="16372"/>
                    <a:pt x="163" y="17103"/>
                    <a:pt x="326" y="17793"/>
                  </a:cubicBezTo>
                  <a:cubicBezTo>
                    <a:pt x="1990" y="18199"/>
                    <a:pt x="3167" y="19173"/>
                    <a:pt x="3005" y="20026"/>
                  </a:cubicBezTo>
                  <a:cubicBezTo>
                    <a:pt x="2883" y="20594"/>
                    <a:pt x="2274" y="20960"/>
                    <a:pt x="1422" y="21122"/>
                  </a:cubicBezTo>
                  <a:cubicBezTo>
                    <a:pt x="2843" y="24167"/>
                    <a:pt x="5278" y="26846"/>
                    <a:pt x="9094" y="28429"/>
                  </a:cubicBezTo>
                  <a:cubicBezTo>
                    <a:pt x="15265" y="24085"/>
                    <a:pt x="12179" y="18930"/>
                    <a:pt x="19405" y="18321"/>
                  </a:cubicBezTo>
                  <a:cubicBezTo>
                    <a:pt x="25373" y="17793"/>
                    <a:pt x="31462" y="18727"/>
                    <a:pt x="35562" y="13815"/>
                  </a:cubicBezTo>
                  <a:cubicBezTo>
                    <a:pt x="28369" y="3235"/>
                    <a:pt x="21688" y="0"/>
                    <a:pt x="16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6246200" y="2853425"/>
              <a:ext cx="447600" cy="515575"/>
            </a:xfrm>
            <a:custGeom>
              <a:rect b="b" l="l" r="r" t="t"/>
              <a:pathLst>
                <a:path extrusionOk="0" h="20623" w="17904">
                  <a:moveTo>
                    <a:pt x="1341" y="0"/>
                  </a:moveTo>
                  <a:cubicBezTo>
                    <a:pt x="813" y="1096"/>
                    <a:pt x="407" y="2355"/>
                    <a:pt x="204" y="3694"/>
                  </a:cubicBezTo>
                  <a:cubicBezTo>
                    <a:pt x="407" y="3816"/>
                    <a:pt x="610" y="3857"/>
                    <a:pt x="813" y="3938"/>
                  </a:cubicBezTo>
                  <a:cubicBezTo>
                    <a:pt x="2802" y="4953"/>
                    <a:pt x="3979" y="6577"/>
                    <a:pt x="3452" y="7551"/>
                  </a:cubicBezTo>
                  <a:cubicBezTo>
                    <a:pt x="3213" y="8028"/>
                    <a:pt x="2623" y="8267"/>
                    <a:pt x="1847" y="8267"/>
                  </a:cubicBezTo>
                  <a:cubicBezTo>
                    <a:pt x="1304" y="8267"/>
                    <a:pt x="670" y="8150"/>
                    <a:pt x="1" y="7916"/>
                  </a:cubicBezTo>
                  <a:lnTo>
                    <a:pt x="1" y="7916"/>
                  </a:lnTo>
                  <a:cubicBezTo>
                    <a:pt x="42" y="8606"/>
                    <a:pt x="163" y="9337"/>
                    <a:pt x="326" y="10027"/>
                  </a:cubicBezTo>
                  <a:cubicBezTo>
                    <a:pt x="1990" y="10433"/>
                    <a:pt x="3167" y="11407"/>
                    <a:pt x="3005" y="12260"/>
                  </a:cubicBezTo>
                  <a:cubicBezTo>
                    <a:pt x="2883" y="12828"/>
                    <a:pt x="2274" y="13194"/>
                    <a:pt x="1422" y="13315"/>
                  </a:cubicBezTo>
                  <a:cubicBezTo>
                    <a:pt x="2843" y="16360"/>
                    <a:pt x="5278" y="19080"/>
                    <a:pt x="9094" y="20622"/>
                  </a:cubicBezTo>
                  <a:cubicBezTo>
                    <a:pt x="14818" y="16644"/>
                    <a:pt x="12585" y="11976"/>
                    <a:pt x="17903" y="10758"/>
                  </a:cubicBezTo>
                  <a:cubicBezTo>
                    <a:pt x="17092" y="8525"/>
                    <a:pt x="16280" y="8119"/>
                    <a:pt x="15387" y="7876"/>
                  </a:cubicBezTo>
                  <a:cubicBezTo>
                    <a:pt x="10393" y="6495"/>
                    <a:pt x="4101" y="4060"/>
                    <a:pt x="1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5117452" y="817117"/>
            <a:ext cx="669984" cy="67000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8138525" y="1424247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5254213" y="3806500"/>
            <a:ext cx="396460" cy="39646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title"/>
          </p:nvPr>
        </p:nvSpPr>
        <p:spPr>
          <a:xfrm>
            <a:off x="1962200" y="233750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Kmeans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" y="1064525"/>
            <a:ext cx="4613869" cy="20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7167700" y="3567925"/>
            <a:ext cx="1566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Stations on a hill : red line</a:t>
            </a:r>
            <a:endParaRPr b="1"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3912825" y="1017550"/>
            <a:ext cx="113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25" y="3197600"/>
            <a:ext cx="6226226" cy="15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6166750" y="3138900"/>
            <a:ext cx="563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PCA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950" y="552722"/>
            <a:ext cx="1916750" cy="23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7875" y="552725"/>
            <a:ext cx="1861300" cy="23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4725" y="2456617"/>
            <a:ext cx="262975" cy="47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5450" y="2491925"/>
            <a:ext cx="322400" cy="3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2050" y="4292225"/>
            <a:ext cx="824079" cy="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5750" y="2066413"/>
            <a:ext cx="824075" cy="37603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471450" y="208275"/>
            <a:ext cx="82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Hierarchical Agglomerative Clustering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425"/>
            <a:ext cx="6003349" cy="191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6203275" y="3319488"/>
            <a:ext cx="1266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Stations on a hill : red line</a:t>
            </a:r>
            <a:endParaRPr b="1"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4638775" y="957450"/>
            <a:ext cx="113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5150"/>
            <a:ext cx="6003351" cy="17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5592050" y="2978175"/>
            <a:ext cx="563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PCA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150" y="4173274"/>
            <a:ext cx="1007807" cy="6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700" y="2787100"/>
            <a:ext cx="1566300" cy="20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400" y="929521"/>
            <a:ext cx="1566300" cy="206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5775" y="2524113"/>
            <a:ext cx="7638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82650" y="2524125"/>
            <a:ext cx="301344" cy="6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79700" y="1058893"/>
            <a:ext cx="340450" cy="65658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1911600" y="389100"/>
            <a:ext cx="5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Gaussian Mixture Models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200"/>
            <a:ext cx="3091050" cy="3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758" y="1290325"/>
            <a:ext cx="540692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300" y="2496775"/>
            <a:ext cx="5320800" cy="22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3899" y="2379325"/>
            <a:ext cx="7666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3629075" y="1369775"/>
            <a:ext cx="140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VVV cov. matrix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3" name="Google Shape;373;p34"/>
          <p:cNvGrpSpPr/>
          <p:nvPr/>
        </p:nvGrpSpPr>
        <p:grpSpPr>
          <a:xfrm>
            <a:off x="5765125" y="1290325"/>
            <a:ext cx="2646400" cy="552488"/>
            <a:chOff x="4312050" y="1337288"/>
            <a:chExt cx="2646400" cy="552488"/>
          </a:xfrm>
        </p:grpSpPr>
        <p:pic>
          <p:nvPicPr>
            <p:cNvPr id="374" name="Google Shape;374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63000" y="1337288"/>
              <a:ext cx="1695450" cy="55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34"/>
            <p:cNvSpPr txBox="1"/>
            <p:nvPr/>
          </p:nvSpPr>
          <p:spPr>
            <a:xfrm>
              <a:off x="4312050" y="1402175"/>
              <a:ext cx="12915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Not hill -&gt;</a:t>
              </a:r>
              <a:endParaRPr b="1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Hill -&gt;</a:t>
              </a:r>
              <a:endParaRPr b="1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262200" y="1690275"/>
              <a:ext cx="1695600" cy="199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484650" y="329700"/>
            <a:ext cx="81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 for quantitative clustering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82" name="Google Shape;382;p35"/>
          <p:cNvGraphicFramePr/>
          <p:nvPr/>
        </p:nvGraphicFramePr>
        <p:xfrm>
          <a:off x="3871975" y="124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{09ABEF68-8E44-4017-B693-ED6ADFD9037F}</a:tableStyleId>
              </a:tblPr>
              <a:tblGrid>
                <a:gridCol w="788725"/>
                <a:gridCol w="788725"/>
                <a:gridCol w="788725"/>
                <a:gridCol w="788725"/>
                <a:gridCol w="788725"/>
                <a:gridCol w="788725"/>
              </a:tblGrid>
              <a:tr h="54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ARI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Kmeans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AHC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Kmeans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AHC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GMM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Kmeans 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0.7947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0.5458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AHC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</a:rPr>
                        <a:t>1</a:t>
                      </a:r>
                      <a:endParaRPr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4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Kmeans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0.7192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0.5058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54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AHC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0.2953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54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GMM (PCA)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C9D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3" name="Google Shape;383;p35"/>
          <p:cNvSpPr txBox="1"/>
          <p:nvPr/>
        </p:nvSpPr>
        <p:spPr>
          <a:xfrm>
            <a:off x="199325" y="1239975"/>
            <a:ext cx="31254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 Clusters: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Kmeans:             2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AHC:                    3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Kmeans (PCA):   3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AHC (PCA):         4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GMM (PCA):       4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Assigning of hill stations: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Kmeans:             Same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AHC:                    Same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Kmeans (PCA):   Same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AHC (PCA):         Same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GMM (PCA):       Three different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/>
          <p:nvPr/>
        </p:nvSpPr>
        <p:spPr>
          <a:xfrm>
            <a:off x="6213273" y="1794300"/>
            <a:ext cx="1681200" cy="1680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6251688" y="1832714"/>
            <a:ext cx="1604100" cy="16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 txBox="1"/>
          <p:nvPr>
            <p:ph type="title"/>
          </p:nvPr>
        </p:nvSpPr>
        <p:spPr>
          <a:xfrm>
            <a:off x="262250" y="1240650"/>
            <a:ext cx="57408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92" name="Google Shape;392;p36"/>
          <p:cNvSpPr txBox="1"/>
          <p:nvPr>
            <p:ph idx="2" type="title"/>
          </p:nvPr>
        </p:nvSpPr>
        <p:spPr>
          <a:xfrm>
            <a:off x="6151025" y="1668600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4992777" y="3573605"/>
            <a:ext cx="669984" cy="67000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6999225" y="915122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7796438" y="3710375"/>
            <a:ext cx="396460" cy="39646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</a:t>
            </a:r>
            <a:r>
              <a:rPr lang="en">
                <a:solidFill>
                  <a:schemeClr val="accent1"/>
                </a:solidFill>
              </a:rPr>
              <a:t>dataframe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210300" y="2177175"/>
            <a:ext cx="2560500" cy="22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A-B-C-D : Categories created from the quartiles of each variable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First dimension : loading of the stations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Being on a hill : impact on the loading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63" y="1144450"/>
            <a:ext cx="6638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100" y="1144450"/>
            <a:ext cx="1038728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275" y="2018653"/>
            <a:ext cx="5949049" cy="2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Second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dataframe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563325" y="2416688"/>
            <a:ext cx="24327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First dimension : Loading 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Second dimension: Day/Night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Weekdays and weekend still separated</a:t>
            </a:r>
            <a:endParaRPr sz="1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3" y="1170126"/>
            <a:ext cx="4543838" cy="44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700" y="1170125"/>
            <a:ext cx="4336437" cy="44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175" y="1683887"/>
            <a:ext cx="4802500" cy="30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/>
        </p:nvSpPr>
        <p:spPr>
          <a:xfrm>
            <a:off x="975448" y="973100"/>
            <a:ext cx="1681200" cy="1680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1013863" y="1011514"/>
            <a:ext cx="1604100" cy="16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5420863" y="1181200"/>
            <a:ext cx="2781300" cy="2780700"/>
            <a:chOff x="5420863" y="1181200"/>
            <a:chExt cx="2781300" cy="2780700"/>
          </a:xfrm>
        </p:grpSpPr>
        <p:sp>
          <p:nvSpPr>
            <p:cNvPr id="424" name="Google Shape;424;p39"/>
            <p:cNvSpPr/>
            <p:nvPr/>
          </p:nvSpPr>
          <p:spPr>
            <a:xfrm>
              <a:off x="5420863" y="1181200"/>
              <a:ext cx="2781300" cy="27807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484427" y="1244764"/>
              <a:ext cx="2654100" cy="265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9"/>
          <p:cNvSpPr txBox="1"/>
          <p:nvPr>
            <p:ph type="title"/>
          </p:nvPr>
        </p:nvSpPr>
        <p:spPr>
          <a:xfrm>
            <a:off x="804525" y="2876775"/>
            <a:ext cx="468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onclusion</a:t>
            </a:r>
            <a:endParaRPr/>
          </a:p>
        </p:txBody>
      </p:sp>
      <p:sp>
        <p:nvSpPr>
          <p:cNvPr id="427" name="Google Shape;427;p39"/>
          <p:cNvSpPr txBox="1"/>
          <p:nvPr>
            <p:ph idx="2" type="title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 flipH="1">
            <a:off x="5787435" y="1668645"/>
            <a:ext cx="1974724" cy="1806310"/>
            <a:chOff x="6246200" y="2659275"/>
            <a:chExt cx="889075" cy="813250"/>
          </a:xfrm>
        </p:grpSpPr>
        <p:sp>
          <p:nvSpPr>
            <p:cNvPr id="429" name="Google Shape;429;p39"/>
            <p:cNvSpPr/>
            <p:nvPr/>
          </p:nvSpPr>
          <p:spPr>
            <a:xfrm>
              <a:off x="6431925" y="3005650"/>
              <a:ext cx="449625" cy="466875"/>
            </a:xfrm>
            <a:custGeom>
              <a:rect b="b" l="l" r="r" t="t"/>
              <a:pathLst>
                <a:path extrusionOk="0" h="18675" w="17985">
                  <a:moveTo>
                    <a:pt x="12058" y="13803"/>
                  </a:moveTo>
                  <a:cubicBezTo>
                    <a:pt x="12626" y="13803"/>
                    <a:pt x="13073" y="14249"/>
                    <a:pt x="13073" y="14818"/>
                  </a:cubicBezTo>
                  <a:cubicBezTo>
                    <a:pt x="13073" y="15386"/>
                    <a:pt x="12626" y="15833"/>
                    <a:pt x="12058" y="15833"/>
                  </a:cubicBezTo>
                  <a:cubicBezTo>
                    <a:pt x="11489" y="15833"/>
                    <a:pt x="11043" y="15386"/>
                    <a:pt x="11043" y="14818"/>
                  </a:cubicBezTo>
                  <a:cubicBezTo>
                    <a:pt x="11043" y="14249"/>
                    <a:pt x="11489" y="13803"/>
                    <a:pt x="12058" y="13803"/>
                  </a:cubicBezTo>
                  <a:close/>
                  <a:moveTo>
                    <a:pt x="17985" y="0"/>
                  </a:moveTo>
                  <a:lnTo>
                    <a:pt x="15427" y="41"/>
                  </a:lnTo>
                  <a:lnTo>
                    <a:pt x="11652" y="13072"/>
                  </a:lnTo>
                  <a:cubicBezTo>
                    <a:pt x="11489" y="13519"/>
                    <a:pt x="11165" y="13843"/>
                    <a:pt x="10677" y="13884"/>
                  </a:cubicBezTo>
                  <a:cubicBezTo>
                    <a:pt x="10556" y="13884"/>
                    <a:pt x="10353" y="13884"/>
                    <a:pt x="10190" y="13843"/>
                  </a:cubicBezTo>
                  <a:lnTo>
                    <a:pt x="529" y="9784"/>
                  </a:lnTo>
                  <a:cubicBezTo>
                    <a:pt x="285" y="10149"/>
                    <a:pt x="244" y="12098"/>
                    <a:pt x="1" y="12463"/>
                  </a:cubicBezTo>
                  <a:lnTo>
                    <a:pt x="10677" y="15792"/>
                  </a:lnTo>
                  <a:cubicBezTo>
                    <a:pt x="10799" y="15833"/>
                    <a:pt x="10880" y="15833"/>
                    <a:pt x="11002" y="15833"/>
                  </a:cubicBezTo>
                  <a:lnTo>
                    <a:pt x="15955" y="18674"/>
                  </a:lnTo>
                  <a:lnTo>
                    <a:pt x="17335" y="16441"/>
                  </a:lnTo>
                  <a:lnTo>
                    <a:pt x="13438" y="14615"/>
                  </a:lnTo>
                  <a:cubicBezTo>
                    <a:pt x="13478" y="14493"/>
                    <a:pt x="13600" y="14371"/>
                    <a:pt x="13641" y="14209"/>
                  </a:cubicBezTo>
                  <a:lnTo>
                    <a:pt x="1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246200" y="2659275"/>
              <a:ext cx="889075" cy="710750"/>
            </a:xfrm>
            <a:custGeom>
              <a:rect b="b" l="l" r="r" t="t"/>
              <a:pathLst>
                <a:path extrusionOk="0" h="28430" w="35563">
                  <a:moveTo>
                    <a:pt x="18427" y="1683"/>
                  </a:moveTo>
                  <a:cubicBezTo>
                    <a:pt x="19091" y="1683"/>
                    <a:pt x="20104" y="1980"/>
                    <a:pt x="21151" y="2529"/>
                  </a:cubicBezTo>
                  <a:cubicBezTo>
                    <a:pt x="22856" y="3341"/>
                    <a:pt x="23952" y="4478"/>
                    <a:pt x="23668" y="5006"/>
                  </a:cubicBezTo>
                  <a:cubicBezTo>
                    <a:pt x="23564" y="5214"/>
                    <a:pt x="23290" y="5313"/>
                    <a:pt x="22905" y="5313"/>
                  </a:cubicBezTo>
                  <a:cubicBezTo>
                    <a:pt x="22241" y="5313"/>
                    <a:pt x="21246" y="5018"/>
                    <a:pt x="20217" y="4478"/>
                  </a:cubicBezTo>
                  <a:cubicBezTo>
                    <a:pt x="18594" y="3585"/>
                    <a:pt x="17457" y="2489"/>
                    <a:pt x="17700" y="1961"/>
                  </a:cubicBezTo>
                  <a:cubicBezTo>
                    <a:pt x="17801" y="1773"/>
                    <a:pt x="18061" y="1683"/>
                    <a:pt x="18427" y="1683"/>
                  </a:cubicBezTo>
                  <a:close/>
                  <a:moveTo>
                    <a:pt x="26642" y="6608"/>
                  </a:moveTo>
                  <a:cubicBezTo>
                    <a:pt x="27202" y="6608"/>
                    <a:pt x="28092" y="7075"/>
                    <a:pt x="28864" y="7847"/>
                  </a:cubicBezTo>
                  <a:cubicBezTo>
                    <a:pt x="29960" y="8943"/>
                    <a:pt x="30447" y="10161"/>
                    <a:pt x="30001" y="10567"/>
                  </a:cubicBezTo>
                  <a:cubicBezTo>
                    <a:pt x="29907" y="10661"/>
                    <a:pt x="29771" y="10705"/>
                    <a:pt x="29604" y="10705"/>
                  </a:cubicBezTo>
                  <a:cubicBezTo>
                    <a:pt x="29045" y="10705"/>
                    <a:pt x="28144" y="10212"/>
                    <a:pt x="27362" y="9431"/>
                  </a:cubicBezTo>
                  <a:cubicBezTo>
                    <a:pt x="26347" y="8416"/>
                    <a:pt x="25820" y="7198"/>
                    <a:pt x="26225" y="6751"/>
                  </a:cubicBezTo>
                  <a:cubicBezTo>
                    <a:pt x="26322" y="6654"/>
                    <a:pt x="26466" y="6608"/>
                    <a:pt x="26642" y="6608"/>
                  </a:cubicBezTo>
                  <a:close/>
                  <a:moveTo>
                    <a:pt x="16015" y="0"/>
                  </a:moveTo>
                  <a:cubicBezTo>
                    <a:pt x="10740" y="0"/>
                    <a:pt x="6338" y="2798"/>
                    <a:pt x="3208" y="5087"/>
                  </a:cubicBezTo>
                  <a:cubicBezTo>
                    <a:pt x="3654" y="8172"/>
                    <a:pt x="6293" y="11907"/>
                    <a:pt x="15387" y="15642"/>
                  </a:cubicBezTo>
                  <a:cubicBezTo>
                    <a:pt x="10393" y="14261"/>
                    <a:pt x="4101" y="11826"/>
                    <a:pt x="1341" y="7766"/>
                  </a:cubicBezTo>
                  <a:cubicBezTo>
                    <a:pt x="813" y="8862"/>
                    <a:pt x="407" y="10161"/>
                    <a:pt x="204" y="11460"/>
                  </a:cubicBezTo>
                  <a:cubicBezTo>
                    <a:pt x="407" y="11582"/>
                    <a:pt x="610" y="11623"/>
                    <a:pt x="813" y="11704"/>
                  </a:cubicBezTo>
                  <a:cubicBezTo>
                    <a:pt x="2802" y="12719"/>
                    <a:pt x="3979" y="14343"/>
                    <a:pt x="3452" y="15317"/>
                  </a:cubicBezTo>
                  <a:cubicBezTo>
                    <a:pt x="3213" y="15794"/>
                    <a:pt x="2623" y="16033"/>
                    <a:pt x="1847" y="16033"/>
                  </a:cubicBezTo>
                  <a:cubicBezTo>
                    <a:pt x="1304" y="16033"/>
                    <a:pt x="670" y="15916"/>
                    <a:pt x="1" y="15682"/>
                  </a:cubicBezTo>
                  <a:lnTo>
                    <a:pt x="1" y="15682"/>
                  </a:lnTo>
                  <a:cubicBezTo>
                    <a:pt x="42" y="16372"/>
                    <a:pt x="163" y="17103"/>
                    <a:pt x="326" y="17793"/>
                  </a:cubicBezTo>
                  <a:cubicBezTo>
                    <a:pt x="1990" y="18199"/>
                    <a:pt x="3167" y="19173"/>
                    <a:pt x="3005" y="20026"/>
                  </a:cubicBezTo>
                  <a:cubicBezTo>
                    <a:pt x="2883" y="20594"/>
                    <a:pt x="2274" y="20960"/>
                    <a:pt x="1422" y="21122"/>
                  </a:cubicBezTo>
                  <a:cubicBezTo>
                    <a:pt x="2843" y="24167"/>
                    <a:pt x="5278" y="26846"/>
                    <a:pt x="9094" y="28429"/>
                  </a:cubicBezTo>
                  <a:cubicBezTo>
                    <a:pt x="15265" y="24085"/>
                    <a:pt x="12179" y="18930"/>
                    <a:pt x="19405" y="18321"/>
                  </a:cubicBezTo>
                  <a:cubicBezTo>
                    <a:pt x="25373" y="17793"/>
                    <a:pt x="31462" y="18727"/>
                    <a:pt x="35562" y="13815"/>
                  </a:cubicBezTo>
                  <a:cubicBezTo>
                    <a:pt x="28369" y="3235"/>
                    <a:pt x="21688" y="0"/>
                    <a:pt x="16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246200" y="2853425"/>
              <a:ext cx="447600" cy="515575"/>
            </a:xfrm>
            <a:custGeom>
              <a:rect b="b" l="l" r="r" t="t"/>
              <a:pathLst>
                <a:path extrusionOk="0" h="20623" w="17904">
                  <a:moveTo>
                    <a:pt x="1341" y="0"/>
                  </a:moveTo>
                  <a:cubicBezTo>
                    <a:pt x="813" y="1096"/>
                    <a:pt x="407" y="2355"/>
                    <a:pt x="204" y="3694"/>
                  </a:cubicBezTo>
                  <a:cubicBezTo>
                    <a:pt x="407" y="3816"/>
                    <a:pt x="610" y="3857"/>
                    <a:pt x="813" y="3938"/>
                  </a:cubicBezTo>
                  <a:cubicBezTo>
                    <a:pt x="2802" y="4953"/>
                    <a:pt x="3979" y="6577"/>
                    <a:pt x="3452" y="7551"/>
                  </a:cubicBezTo>
                  <a:cubicBezTo>
                    <a:pt x="3213" y="8028"/>
                    <a:pt x="2623" y="8267"/>
                    <a:pt x="1847" y="8267"/>
                  </a:cubicBezTo>
                  <a:cubicBezTo>
                    <a:pt x="1304" y="8267"/>
                    <a:pt x="670" y="8150"/>
                    <a:pt x="1" y="7916"/>
                  </a:cubicBezTo>
                  <a:lnTo>
                    <a:pt x="1" y="7916"/>
                  </a:lnTo>
                  <a:cubicBezTo>
                    <a:pt x="42" y="8606"/>
                    <a:pt x="163" y="9337"/>
                    <a:pt x="326" y="10027"/>
                  </a:cubicBezTo>
                  <a:cubicBezTo>
                    <a:pt x="1990" y="10433"/>
                    <a:pt x="3167" y="11407"/>
                    <a:pt x="3005" y="12260"/>
                  </a:cubicBezTo>
                  <a:cubicBezTo>
                    <a:pt x="2883" y="12828"/>
                    <a:pt x="2274" y="13194"/>
                    <a:pt x="1422" y="13315"/>
                  </a:cubicBezTo>
                  <a:cubicBezTo>
                    <a:pt x="2843" y="16360"/>
                    <a:pt x="5278" y="19080"/>
                    <a:pt x="9094" y="20622"/>
                  </a:cubicBezTo>
                  <a:cubicBezTo>
                    <a:pt x="14818" y="16644"/>
                    <a:pt x="12585" y="11976"/>
                    <a:pt x="17903" y="10758"/>
                  </a:cubicBezTo>
                  <a:cubicBezTo>
                    <a:pt x="17092" y="8525"/>
                    <a:pt x="16280" y="8119"/>
                    <a:pt x="15387" y="7876"/>
                  </a:cubicBezTo>
                  <a:cubicBezTo>
                    <a:pt x="10393" y="6495"/>
                    <a:pt x="4101" y="4060"/>
                    <a:pt x="1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>
            <a:off x="5117452" y="817117"/>
            <a:ext cx="669984" cy="67000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8138525" y="1424247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5254213" y="3806500"/>
            <a:ext cx="396460" cy="39646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2"/>
          <p:cNvGrpSpPr/>
          <p:nvPr/>
        </p:nvGrpSpPr>
        <p:grpSpPr>
          <a:xfrm>
            <a:off x="1389122" y="1216725"/>
            <a:ext cx="801600" cy="801300"/>
            <a:chOff x="730372" y="1216725"/>
            <a:chExt cx="801600" cy="801300"/>
          </a:xfrm>
        </p:grpSpPr>
        <p:sp>
          <p:nvSpPr>
            <p:cNvPr id="189" name="Google Shape;189;p22"/>
            <p:cNvSpPr/>
            <p:nvPr/>
          </p:nvSpPr>
          <p:spPr>
            <a:xfrm>
              <a:off x="730372" y="1216725"/>
              <a:ext cx="801600" cy="801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48691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4171211" y="1216725"/>
            <a:ext cx="801600" cy="801300"/>
            <a:chOff x="3429647" y="1216725"/>
            <a:chExt cx="801600" cy="801300"/>
          </a:xfrm>
        </p:grpSpPr>
        <p:sp>
          <p:nvSpPr>
            <p:cNvPr id="192" name="Google Shape;192;p22"/>
            <p:cNvSpPr/>
            <p:nvPr/>
          </p:nvSpPr>
          <p:spPr>
            <a:xfrm>
              <a:off x="3429647" y="1216725"/>
              <a:ext cx="801600" cy="801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44796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2"/>
          <p:cNvGrpSpPr/>
          <p:nvPr/>
        </p:nvGrpSpPr>
        <p:grpSpPr>
          <a:xfrm>
            <a:off x="6953272" y="1216725"/>
            <a:ext cx="801600" cy="801300"/>
            <a:chOff x="6080297" y="1216725"/>
            <a:chExt cx="801600" cy="801300"/>
          </a:xfrm>
        </p:grpSpPr>
        <p:sp>
          <p:nvSpPr>
            <p:cNvPr id="195" name="Google Shape;195;p22"/>
            <p:cNvSpPr/>
            <p:nvPr/>
          </p:nvSpPr>
          <p:spPr>
            <a:xfrm>
              <a:off x="6080297" y="1216725"/>
              <a:ext cx="801600" cy="801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098616" y="1234875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2"/>
          <p:cNvGrpSpPr/>
          <p:nvPr/>
        </p:nvGrpSpPr>
        <p:grpSpPr>
          <a:xfrm>
            <a:off x="2800724" y="2825225"/>
            <a:ext cx="801600" cy="801300"/>
            <a:chOff x="719999" y="3004950"/>
            <a:chExt cx="801600" cy="801300"/>
          </a:xfrm>
        </p:grpSpPr>
        <p:sp>
          <p:nvSpPr>
            <p:cNvPr id="198" name="Google Shape;198;p22"/>
            <p:cNvSpPr/>
            <p:nvPr/>
          </p:nvSpPr>
          <p:spPr>
            <a:xfrm>
              <a:off x="719999" y="3004950"/>
              <a:ext cx="801600" cy="801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738318" y="3023100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2"/>
          <p:cNvGrpSpPr/>
          <p:nvPr/>
        </p:nvGrpSpPr>
        <p:grpSpPr>
          <a:xfrm>
            <a:off x="5591511" y="2825225"/>
            <a:ext cx="801600" cy="801300"/>
            <a:chOff x="3419274" y="3004950"/>
            <a:chExt cx="801600" cy="801300"/>
          </a:xfrm>
        </p:grpSpPr>
        <p:sp>
          <p:nvSpPr>
            <p:cNvPr id="201" name="Google Shape;201;p22"/>
            <p:cNvSpPr/>
            <p:nvPr/>
          </p:nvSpPr>
          <p:spPr>
            <a:xfrm>
              <a:off x="3419274" y="3004950"/>
              <a:ext cx="801600" cy="801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437593" y="3023100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2"/>
          <p:cNvSpPr txBox="1"/>
          <p:nvPr>
            <p:ph type="title"/>
          </p:nvPr>
        </p:nvSpPr>
        <p:spPr>
          <a:xfrm>
            <a:off x="7277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1420681" y="13907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22"/>
          <p:cNvSpPr txBox="1"/>
          <p:nvPr>
            <p:ph idx="3" type="title"/>
          </p:nvPr>
        </p:nvSpPr>
        <p:spPr>
          <a:xfrm>
            <a:off x="2842656" y="299112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6" name="Google Shape;206;p22"/>
          <p:cNvSpPr txBox="1"/>
          <p:nvPr>
            <p:ph idx="4" type="title"/>
          </p:nvPr>
        </p:nvSpPr>
        <p:spPr>
          <a:xfrm>
            <a:off x="4193979" y="13907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22"/>
          <p:cNvSpPr txBox="1"/>
          <p:nvPr>
            <p:ph idx="5" type="title"/>
          </p:nvPr>
        </p:nvSpPr>
        <p:spPr>
          <a:xfrm>
            <a:off x="5614279" y="299112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22"/>
          <p:cNvSpPr txBox="1"/>
          <p:nvPr>
            <p:ph idx="6" type="title"/>
          </p:nvPr>
        </p:nvSpPr>
        <p:spPr>
          <a:xfrm>
            <a:off x="6984537" y="13907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22"/>
          <p:cNvSpPr txBox="1"/>
          <p:nvPr>
            <p:ph idx="1" type="subTitle"/>
          </p:nvPr>
        </p:nvSpPr>
        <p:spPr>
          <a:xfrm>
            <a:off x="637175" y="20461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data</a:t>
            </a:r>
            <a:endParaRPr/>
          </a:p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3426988" y="20461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211" name="Google Shape;211;p22"/>
          <p:cNvSpPr txBox="1"/>
          <p:nvPr>
            <p:ph idx="9" type="subTitle"/>
          </p:nvPr>
        </p:nvSpPr>
        <p:spPr>
          <a:xfrm>
            <a:off x="6584875" y="2046175"/>
            <a:ext cx="1538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12" name="Google Shape;212;p22"/>
          <p:cNvSpPr txBox="1"/>
          <p:nvPr>
            <p:ph idx="13" type="subTitle"/>
          </p:nvPr>
        </p:nvSpPr>
        <p:spPr>
          <a:xfrm>
            <a:off x="2048775" y="36941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correspondence analysis</a:t>
            </a:r>
            <a:endParaRPr/>
          </a:p>
        </p:txBody>
      </p:sp>
      <p:sp>
        <p:nvSpPr>
          <p:cNvPr id="213" name="Google Shape;213;p22"/>
          <p:cNvSpPr txBox="1"/>
          <p:nvPr>
            <p:ph idx="14" type="subTitle"/>
          </p:nvPr>
        </p:nvSpPr>
        <p:spPr>
          <a:xfrm>
            <a:off x="5238475" y="3683200"/>
            <a:ext cx="1714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492000" y="318775"/>
            <a:ext cx="71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Where to open new stations?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1" name="Google Shape;44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0" y="1478325"/>
            <a:ext cx="3618150" cy="26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492000" y="4202050"/>
            <a:ext cx="3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https://www.southcoasttoday.com/story/lifestyle/2007/07/15/quickie-bike-rentals-make-it/52847851007/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4" name="Google Shape;4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675" y="1388450"/>
            <a:ext cx="6296829" cy="2671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0"/>
          <p:cNvCxnSpPr/>
          <p:nvPr/>
        </p:nvCxnSpPr>
        <p:spPr>
          <a:xfrm rot="10800000">
            <a:off x="7286600" y="3569425"/>
            <a:ext cx="309600" cy="61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0"/>
          <p:cNvSpPr txBox="1"/>
          <p:nvPr/>
        </p:nvSpPr>
        <p:spPr>
          <a:xfrm>
            <a:off x="7133700" y="4189200"/>
            <a:ext cx="1884000" cy="338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 loading during the day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4725300" y="4189200"/>
            <a:ext cx="1454100" cy="492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Steep downfall around 8-10am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8" name="Google Shape;448;p40"/>
          <p:cNvCxnSpPr>
            <a:stCxn id="447" idx="0"/>
          </p:cNvCxnSpPr>
          <p:nvPr/>
        </p:nvCxnSpPr>
        <p:spPr>
          <a:xfrm flipH="1" rot="10800000">
            <a:off x="5452350" y="3069300"/>
            <a:ext cx="274500" cy="111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492000" y="148475"/>
            <a:ext cx="72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can bikes be </a:t>
            </a:r>
            <a:r>
              <a:rPr lang="en">
                <a:solidFill>
                  <a:schemeClr val="dk2"/>
                </a:solidFill>
              </a:rPr>
              <a:t>redistributed?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4" name="Google Shape;45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0" y="1297650"/>
            <a:ext cx="4194799" cy="2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1"/>
          <p:cNvSpPr txBox="1"/>
          <p:nvPr/>
        </p:nvSpPr>
        <p:spPr>
          <a:xfrm>
            <a:off x="415800" y="3889725"/>
            <a:ext cx="43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https://www.leparisien.fr/info-paris-ile-de-france-oise/transports/la-ville-de-paris-recupere-les-velib-egares-24-04-2018-7681821.php</a:t>
            </a:r>
            <a:endParaRPr sz="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775" y="1109188"/>
            <a:ext cx="4081501" cy="2996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1"/>
          <p:cNvCxnSpPr/>
          <p:nvPr/>
        </p:nvCxnSpPr>
        <p:spPr>
          <a:xfrm flipH="1" rot="10800000">
            <a:off x="5453075" y="2678750"/>
            <a:ext cx="1154700" cy="158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1"/>
          <p:cNvSpPr txBox="1"/>
          <p:nvPr/>
        </p:nvSpPr>
        <p:spPr>
          <a:xfrm>
            <a:off x="4857750" y="4250525"/>
            <a:ext cx="3699000" cy="554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Steep downfall during 8-10am but not much recovery in the afternoon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0" name="Google Shape;460;p41"/>
          <p:cNvCxnSpPr/>
          <p:nvPr/>
        </p:nvCxnSpPr>
        <p:spPr>
          <a:xfrm flipH="1" rot="10800000">
            <a:off x="5488775" y="3167150"/>
            <a:ext cx="1988400" cy="109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1"/>
          <p:cNvSpPr txBox="1"/>
          <p:nvPr/>
        </p:nvSpPr>
        <p:spPr>
          <a:xfrm>
            <a:off x="794850" y="4319825"/>
            <a:ext cx="35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2424"/>
                </a:solidFill>
                <a:highlight>
                  <a:schemeClr val="accent6"/>
                </a:highlight>
                <a:latin typeface="Georgia"/>
                <a:ea typeface="Georgia"/>
                <a:cs typeface="Georgia"/>
                <a:sym typeface="Georgia"/>
              </a:rPr>
              <a:t>Bikes can be moved using special trucks</a:t>
            </a:r>
            <a:endParaRPr sz="1200">
              <a:solidFill>
                <a:schemeClr val="dk1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492000" y="224675"/>
            <a:ext cx="72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Self-distribute by users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7" name="Google Shape;46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339600" y="4042125"/>
            <a:ext cx="434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https://www.voltage.fr/news/velib-rendre-son-velo-dans-une-station-pleine-n-est-plus-un-probleme-61201</a:t>
            </a:r>
            <a:endParaRPr sz="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9" name="Google Shape;4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5" y="1197425"/>
            <a:ext cx="4246476" cy="282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987" y="797375"/>
            <a:ext cx="3298025" cy="19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/>
        </p:nvSpPr>
        <p:spPr>
          <a:xfrm>
            <a:off x="339600" y="4415900"/>
            <a:ext cx="439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Users redistribute bikes to high-altitude stations to get extra 15m-ride (Vélib, 2014)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4783400" y="2700050"/>
            <a:ext cx="439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By using MCA, we can further mark stations that are often empty</a:t>
            </a:r>
            <a:endParaRPr sz="400"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000" y="3143525"/>
            <a:ext cx="2234832" cy="16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7658100" y="3362325"/>
            <a:ext cx="15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7430825" y="3353025"/>
            <a:ext cx="135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Encouraging redistributing to empty stations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3"/>
          <p:cNvGrpSpPr/>
          <p:nvPr/>
        </p:nvGrpSpPr>
        <p:grpSpPr>
          <a:xfrm>
            <a:off x="748913" y="1282675"/>
            <a:ext cx="2578200" cy="2577900"/>
            <a:chOff x="6021000" y="1282675"/>
            <a:chExt cx="2578200" cy="2577900"/>
          </a:xfrm>
        </p:grpSpPr>
        <p:sp>
          <p:nvSpPr>
            <p:cNvPr id="481" name="Google Shape;481;p43"/>
            <p:cNvSpPr/>
            <p:nvPr/>
          </p:nvSpPr>
          <p:spPr>
            <a:xfrm>
              <a:off x="6021000" y="1282675"/>
              <a:ext cx="2578200" cy="25779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6079925" y="1341600"/>
              <a:ext cx="2460300" cy="246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43"/>
          <p:cNvSpPr txBox="1"/>
          <p:nvPr>
            <p:ph type="title"/>
          </p:nvPr>
        </p:nvSpPr>
        <p:spPr>
          <a:xfrm>
            <a:off x="3864800" y="1647125"/>
            <a:ext cx="44481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84" name="Google Shape;484;p43"/>
          <p:cNvGrpSpPr/>
          <p:nvPr/>
        </p:nvGrpSpPr>
        <p:grpSpPr>
          <a:xfrm flipH="1">
            <a:off x="711738" y="1841453"/>
            <a:ext cx="2652549" cy="1573503"/>
            <a:chOff x="391350" y="2417025"/>
            <a:chExt cx="1851175" cy="1098125"/>
          </a:xfrm>
        </p:grpSpPr>
        <p:sp>
          <p:nvSpPr>
            <p:cNvPr id="485" name="Google Shape;485;p43"/>
            <p:cNvSpPr/>
            <p:nvPr/>
          </p:nvSpPr>
          <p:spPr>
            <a:xfrm>
              <a:off x="1760425" y="3032025"/>
              <a:ext cx="233450" cy="233450"/>
            </a:xfrm>
            <a:custGeom>
              <a:rect b="b" l="l" r="r" t="t"/>
              <a:pathLst>
                <a:path extrusionOk="0" h="9338" w="9338">
                  <a:moveTo>
                    <a:pt x="4669" y="2396"/>
                  </a:moveTo>
                  <a:cubicBezTo>
                    <a:pt x="5928" y="2396"/>
                    <a:pt x="6943" y="3411"/>
                    <a:pt x="6943" y="4669"/>
                  </a:cubicBezTo>
                  <a:cubicBezTo>
                    <a:pt x="6943" y="5928"/>
                    <a:pt x="5928" y="6943"/>
                    <a:pt x="4669" y="6943"/>
                  </a:cubicBezTo>
                  <a:cubicBezTo>
                    <a:pt x="3411" y="6943"/>
                    <a:pt x="2396" y="5928"/>
                    <a:pt x="2396" y="4669"/>
                  </a:cubicBezTo>
                  <a:cubicBezTo>
                    <a:pt x="2396" y="3411"/>
                    <a:pt x="3411" y="2396"/>
                    <a:pt x="4669" y="2396"/>
                  </a:cubicBezTo>
                  <a:close/>
                  <a:moveTo>
                    <a:pt x="4669" y="1"/>
                  </a:moveTo>
                  <a:cubicBezTo>
                    <a:pt x="2071" y="1"/>
                    <a:pt x="1" y="2071"/>
                    <a:pt x="1" y="4669"/>
                  </a:cubicBezTo>
                  <a:cubicBezTo>
                    <a:pt x="1" y="7267"/>
                    <a:pt x="2071" y="9338"/>
                    <a:pt x="4669" y="9338"/>
                  </a:cubicBezTo>
                  <a:cubicBezTo>
                    <a:pt x="7267" y="9338"/>
                    <a:pt x="9338" y="7267"/>
                    <a:pt x="9338" y="4669"/>
                  </a:cubicBezTo>
                  <a:cubicBezTo>
                    <a:pt x="9338" y="2071"/>
                    <a:pt x="7267" y="1"/>
                    <a:pt x="4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391350" y="2782375"/>
              <a:ext cx="733800" cy="732775"/>
            </a:xfrm>
            <a:custGeom>
              <a:rect b="b" l="l" r="r" t="t"/>
              <a:pathLst>
                <a:path extrusionOk="0" h="29311" w="29352">
                  <a:moveTo>
                    <a:pt x="14737" y="1300"/>
                  </a:moveTo>
                  <a:cubicBezTo>
                    <a:pt x="22085" y="1300"/>
                    <a:pt x="28093" y="7308"/>
                    <a:pt x="28093" y="14655"/>
                  </a:cubicBezTo>
                  <a:cubicBezTo>
                    <a:pt x="28093" y="22003"/>
                    <a:pt x="22085" y="28011"/>
                    <a:pt x="14737" y="28011"/>
                  </a:cubicBezTo>
                  <a:cubicBezTo>
                    <a:pt x="7308" y="28011"/>
                    <a:pt x="1381" y="22003"/>
                    <a:pt x="1381" y="14655"/>
                  </a:cubicBezTo>
                  <a:cubicBezTo>
                    <a:pt x="1381" y="7308"/>
                    <a:pt x="7389" y="1300"/>
                    <a:pt x="14737" y="1300"/>
                  </a:cubicBezTo>
                  <a:close/>
                  <a:moveTo>
                    <a:pt x="14696" y="0"/>
                  </a:moveTo>
                  <a:cubicBezTo>
                    <a:pt x="6618" y="0"/>
                    <a:pt x="1" y="6536"/>
                    <a:pt x="1" y="14655"/>
                  </a:cubicBezTo>
                  <a:cubicBezTo>
                    <a:pt x="1" y="22774"/>
                    <a:pt x="6618" y="29310"/>
                    <a:pt x="14696" y="29310"/>
                  </a:cubicBezTo>
                  <a:cubicBezTo>
                    <a:pt x="22815" y="29310"/>
                    <a:pt x="29351" y="22734"/>
                    <a:pt x="29351" y="14655"/>
                  </a:cubicBezTo>
                  <a:cubicBezTo>
                    <a:pt x="29351" y="6536"/>
                    <a:pt x="22734" y="0"/>
                    <a:pt x="14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1257050" y="3057700"/>
              <a:ext cx="82225" cy="50200"/>
            </a:xfrm>
            <a:custGeom>
              <a:rect b="b" l="l" r="r" t="t"/>
              <a:pathLst>
                <a:path extrusionOk="0" h="2008" w="3289">
                  <a:moveTo>
                    <a:pt x="2625" y="0"/>
                  </a:moveTo>
                  <a:cubicBezTo>
                    <a:pt x="2558" y="0"/>
                    <a:pt x="2494" y="10"/>
                    <a:pt x="2436" y="29"/>
                  </a:cubicBezTo>
                  <a:lnTo>
                    <a:pt x="447" y="922"/>
                  </a:lnTo>
                  <a:cubicBezTo>
                    <a:pt x="122" y="1004"/>
                    <a:pt x="1" y="1369"/>
                    <a:pt x="122" y="1653"/>
                  </a:cubicBezTo>
                  <a:cubicBezTo>
                    <a:pt x="246" y="1901"/>
                    <a:pt x="489" y="2007"/>
                    <a:pt x="705" y="2007"/>
                  </a:cubicBezTo>
                  <a:cubicBezTo>
                    <a:pt x="772" y="2007"/>
                    <a:pt x="836" y="1997"/>
                    <a:pt x="894" y="1978"/>
                  </a:cubicBezTo>
                  <a:lnTo>
                    <a:pt x="2883" y="1125"/>
                  </a:lnTo>
                  <a:cubicBezTo>
                    <a:pt x="3208" y="963"/>
                    <a:pt x="3289" y="598"/>
                    <a:pt x="3208" y="354"/>
                  </a:cubicBezTo>
                  <a:cubicBezTo>
                    <a:pt x="3084" y="106"/>
                    <a:pt x="2841" y="0"/>
                    <a:pt x="2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1834525" y="3108150"/>
              <a:ext cx="84250" cy="84250"/>
            </a:xfrm>
            <a:custGeom>
              <a:rect b="b" l="l" r="r" t="t"/>
              <a:pathLst>
                <a:path extrusionOk="0" h="3370" w="3370">
                  <a:moveTo>
                    <a:pt x="1705" y="1"/>
                  </a:moveTo>
                  <a:cubicBezTo>
                    <a:pt x="812" y="1"/>
                    <a:pt x="41" y="772"/>
                    <a:pt x="41" y="1665"/>
                  </a:cubicBezTo>
                  <a:cubicBezTo>
                    <a:pt x="0" y="2599"/>
                    <a:pt x="731" y="3370"/>
                    <a:pt x="1705" y="3370"/>
                  </a:cubicBezTo>
                  <a:cubicBezTo>
                    <a:pt x="2639" y="3370"/>
                    <a:pt x="3370" y="2599"/>
                    <a:pt x="3370" y="1665"/>
                  </a:cubicBezTo>
                  <a:cubicBezTo>
                    <a:pt x="3370" y="772"/>
                    <a:pt x="2639" y="1"/>
                    <a:pt x="1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1286475" y="3070350"/>
              <a:ext cx="121825" cy="132775"/>
            </a:xfrm>
            <a:custGeom>
              <a:rect b="b" l="l" r="r" t="t"/>
              <a:pathLst>
                <a:path extrusionOk="0" h="5311" w="4873">
                  <a:moveTo>
                    <a:pt x="407" y="1"/>
                  </a:moveTo>
                  <a:cubicBezTo>
                    <a:pt x="327" y="1"/>
                    <a:pt x="253" y="27"/>
                    <a:pt x="204" y="92"/>
                  </a:cubicBezTo>
                  <a:cubicBezTo>
                    <a:pt x="41" y="254"/>
                    <a:pt x="1" y="498"/>
                    <a:pt x="123" y="660"/>
                  </a:cubicBezTo>
                  <a:lnTo>
                    <a:pt x="4101" y="5166"/>
                  </a:lnTo>
                  <a:cubicBezTo>
                    <a:pt x="4192" y="5257"/>
                    <a:pt x="4309" y="5310"/>
                    <a:pt x="4423" y="5310"/>
                  </a:cubicBezTo>
                  <a:cubicBezTo>
                    <a:pt x="4511" y="5310"/>
                    <a:pt x="4598" y="5278"/>
                    <a:pt x="4669" y="5207"/>
                  </a:cubicBezTo>
                  <a:cubicBezTo>
                    <a:pt x="4791" y="5085"/>
                    <a:pt x="4872" y="4801"/>
                    <a:pt x="4710" y="4679"/>
                  </a:cubicBezTo>
                  <a:lnTo>
                    <a:pt x="732" y="132"/>
                  </a:lnTo>
                  <a:cubicBezTo>
                    <a:pt x="659" y="59"/>
                    <a:pt x="527" y="1"/>
                    <a:pt x="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1509750" y="2782375"/>
              <a:ext cx="732775" cy="732775"/>
            </a:xfrm>
            <a:custGeom>
              <a:rect b="b" l="l" r="r" t="t"/>
              <a:pathLst>
                <a:path extrusionOk="0" h="29311" w="29311">
                  <a:moveTo>
                    <a:pt x="14696" y="1300"/>
                  </a:moveTo>
                  <a:cubicBezTo>
                    <a:pt x="22044" y="1300"/>
                    <a:pt x="28052" y="7308"/>
                    <a:pt x="28052" y="14655"/>
                  </a:cubicBezTo>
                  <a:cubicBezTo>
                    <a:pt x="28052" y="22003"/>
                    <a:pt x="22044" y="28011"/>
                    <a:pt x="14696" y="28011"/>
                  </a:cubicBezTo>
                  <a:cubicBezTo>
                    <a:pt x="7308" y="28011"/>
                    <a:pt x="1340" y="22003"/>
                    <a:pt x="1340" y="14655"/>
                  </a:cubicBezTo>
                  <a:cubicBezTo>
                    <a:pt x="1340" y="7308"/>
                    <a:pt x="7349" y="1300"/>
                    <a:pt x="14696" y="1300"/>
                  </a:cubicBezTo>
                  <a:close/>
                  <a:moveTo>
                    <a:pt x="14656" y="0"/>
                  </a:moveTo>
                  <a:cubicBezTo>
                    <a:pt x="6577" y="0"/>
                    <a:pt x="1" y="6536"/>
                    <a:pt x="1" y="14655"/>
                  </a:cubicBezTo>
                  <a:cubicBezTo>
                    <a:pt x="1" y="22774"/>
                    <a:pt x="6577" y="29310"/>
                    <a:pt x="14656" y="29310"/>
                  </a:cubicBezTo>
                  <a:cubicBezTo>
                    <a:pt x="22775" y="29310"/>
                    <a:pt x="29311" y="22734"/>
                    <a:pt x="29311" y="14655"/>
                  </a:cubicBezTo>
                  <a:cubicBezTo>
                    <a:pt x="29311" y="6536"/>
                    <a:pt x="22734" y="0"/>
                    <a:pt x="14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969850" y="2423475"/>
              <a:ext cx="128900" cy="264550"/>
            </a:xfrm>
            <a:custGeom>
              <a:rect b="b" l="l" r="r" t="t"/>
              <a:pathLst>
                <a:path extrusionOk="0" h="10582" w="5156">
                  <a:moveTo>
                    <a:pt x="4241" y="1"/>
                  </a:moveTo>
                  <a:cubicBezTo>
                    <a:pt x="4116" y="1"/>
                    <a:pt x="4002" y="110"/>
                    <a:pt x="3938" y="270"/>
                  </a:cubicBezTo>
                  <a:lnTo>
                    <a:pt x="0" y="9850"/>
                  </a:lnTo>
                  <a:cubicBezTo>
                    <a:pt x="325" y="10094"/>
                    <a:pt x="690" y="10338"/>
                    <a:pt x="1015" y="10581"/>
                  </a:cubicBezTo>
                  <a:lnTo>
                    <a:pt x="5034" y="757"/>
                  </a:lnTo>
                  <a:cubicBezTo>
                    <a:pt x="5156" y="554"/>
                    <a:pt x="5075" y="351"/>
                    <a:pt x="4953" y="270"/>
                  </a:cubicBezTo>
                  <a:lnTo>
                    <a:pt x="4344" y="26"/>
                  </a:lnTo>
                  <a:cubicBezTo>
                    <a:pt x="4309" y="9"/>
                    <a:pt x="4274" y="1"/>
                    <a:pt x="4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1530050" y="2534550"/>
              <a:ext cx="137050" cy="323100"/>
            </a:xfrm>
            <a:custGeom>
              <a:rect b="b" l="l" r="r" t="t"/>
              <a:pathLst>
                <a:path extrusionOk="0" h="12924" w="5482">
                  <a:moveTo>
                    <a:pt x="4535" y="0"/>
                  </a:moveTo>
                  <a:cubicBezTo>
                    <a:pt x="4407" y="0"/>
                    <a:pt x="4217" y="116"/>
                    <a:pt x="4182" y="292"/>
                  </a:cubicBezTo>
                  <a:lnTo>
                    <a:pt x="82" y="12187"/>
                  </a:lnTo>
                  <a:cubicBezTo>
                    <a:pt x="1" y="12390"/>
                    <a:pt x="82" y="12633"/>
                    <a:pt x="244" y="12715"/>
                  </a:cubicBezTo>
                  <a:lnTo>
                    <a:pt x="853" y="12918"/>
                  </a:lnTo>
                  <a:cubicBezTo>
                    <a:pt x="870" y="12922"/>
                    <a:pt x="888" y="12924"/>
                    <a:pt x="905" y="12924"/>
                  </a:cubicBezTo>
                  <a:cubicBezTo>
                    <a:pt x="1056" y="12924"/>
                    <a:pt x="1223" y="12775"/>
                    <a:pt x="1259" y="12593"/>
                  </a:cubicBezTo>
                  <a:lnTo>
                    <a:pt x="5359" y="739"/>
                  </a:lnTo>
                  <a:cubicBezTo>
                    <a:pt x="5481" y="536"/>
                    <a:pt x="5359" y="252"/>
                    <a:pt x="5197" y="211"/>
                  </a:cubicBezTo>
                  <a:lnTo>
                    <a:pt x="4588" y="8"/>
                  </a:lnTo>
                  <a:cubicBezTo>
                    <a:pt x="4572" y="3"/>
                    <a:pt x="4555" y="0"/>
                    <a:pt x="4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1395075" y="2639400"/>
              <a:ext cx="242575" cy="586375"/>
            </a:xfrm>
            <a:custGeom>
              <a:rect b="b" l="l" r="r" t="t"/>
              <a:pathLst>
                <a:path extrusionOk="0" h="23455" w="9703">
                  <a:moveTo>
                    <a:pt x="8220" y="1"/>
                  </a:moveTo>
                  <a:cubicBezTo>
                    <a:pt x="8028" y="1"/>
                    <a:pt x="7852" y="189"/>
                    <a:pt x="7754" y="483"/>
                  </a:cubicBezTo>
                  <a:lnTo>
                    <a:pt x="122" y="22404"/>
                  </a:lnTo>
                  <a:cubicBezTo>
                    <a:pt x="1" y="22729"/>
                    <a:pt x="122" y="23054"/>
                    <a:pt x="366" y="23135"/>
                  </a:cubicBezTo>
                  <a:lnTo>
                    <a:pt x="1340" y="23419"/>
                  </a:lnTo>
                  <a:cubicBezTo>
                    <a:pt x="1388" y="23443"/>
                    <a:pt x="1436" y="23454"/>
                    <a:pt x="1483" y="23454"/>
                  </a:cubicBezTo>
                  <a:cubicBezTo>
                    <a:pt x="1675" y="23454"/>
                    <a:pt x="1851" y="23266"/>
                    <a:pt x="1949" y="22972"/>
                  </a:cubicBezTo>
                  <a:lnTo>
                    <a:pt x="9581" y="1051"/>
                  </a:lnTo>
                  <a:cubicBezTo>
                    <a:pt x="9703" y="726"/>
                    <a:pt x="9581" y="361"/>
                    <a:pt x="9338" y="320"/>
                  </a:cubicBezTo>
                  <a:lnTo>
                    <a:pt x="8363" y="36"/>
                  </a:lnTo>
                  <a:cubicBezTo>
                    <a:pt x="8315" y="12"/>
                    <a:pt x="8267" y="1"/>
                    <a:pt x="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878500" y="2574900"/>
              <a:ext cx="170525" cy="338425"/>
            </a:xfrm>
            <a:custGeom>
              <a:rect b="b" l="l" r="r" t="t"/>
              <a:pathLst>
                <a:path extrusionOk="0" h="13537" w="6821">
                  <a:moveTo>
                    <a:pt x="5434" y="0"/>
                  </a:moveTo>
                  <a:cubicBezTo>
                    <a:pt x="5196" y="0"/>
                    <a:pt x="4975" y="183"/>
                    <a:pt x="4872" y="424"/>
                  </a:cubicBezTo>
                  <a:lnTo>
                    <a:pt x="1" y="12359"/>
                  </a:lnTo>
                  <a:cubicBezTo>
                    <a:pt x="528" y="12724"/>
                    <a:pt x="1097" y="13130"/>
                    <a:pt x="1584" y="13536"/>
                  </a:cubicBezTo>
                  <a:lnTo>
                    <a:pt x="6699" y="1114"/>
                  </a:lnTo>
                  <a:cubicBezTo>
                    <a:pt x="6821" y="789"/>
                    <a:pt x="6780" y="465"/>
                    <a:pt x="6496" y="383"/>
                  </a:cubicBezTo>
                  <a:lnTo>
                    <a:pt x="5562" y="18"/>
                  </a:lnTo>
                  <a:cubicBezTo>
                    <a:pt x="5519" y="6"/>
                    <a:pt x="5476" y="0"/>
                    <a:pt x="5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734075" y="2865450"/>
              <a:ext cx="189100" cy="282375"/>
            </a:xfrm>
            <a:custGeom>
              <a:rect b="b" l="l" r="r" t="t"/>
              <a:pathLst>
                <a:path extrusionOk="0" h="11295" w="7564">
                  <a:moveTo>
                    <a:pt x="6496" y="0"/>
                  </a:moveTo>
                  <a:cubicBezTo>
                    <a:pt x="6338" y="0"/>
                    <a:pt x="6135" y="153"/>
                    <a:pt x="6062" y="372"/>
                  </a:cubicBezTo>
                  <a:cubicBezTo>
                    <a:pt x="6062" y="372"/>
                    <a:pt x="3301" y="8978"/>
                    <a:pt x="338" y="10764"/>
                  </a:cubicBezTo>
                  <a:cubicBezTo>
                    <a:pt x="0" y="10948"/>
                    <a:pt x="545" y="11295"/>
                    <a:pt x="1006" y="11295"/>
                  </a:cubicBezTo>
                  <a:cubicBezTo>
                    <a:pt x="1154" y="11295"/>
                    <a:pt x="1294" y="11259"/>
                    <a:pt x="1393" y="11170"/>
                  </a:cubicBezTo>
                  <a:cubicBezTo>
                    <a:pt x="4560" y="8450"/>
                    <a:pt x="7483" y="940"/>
                    <a:pt x="7483" y="940"/>
                  </a:cubicBezTo>
                  <a:cubicBezTo>
                    <a:pt x="7564" y="656"/>
                    <a:pt x="7523" y="372"/>
                    <a:pt x="7320" y="331"/>
                  </a:cubicBezTo>
                  <a:lnTo>
                    <a:pt x="6549" y="6"/>
                  </a:lnTo>
                  <a:cubicBezTo>
                    <a:pt x="6532" y="2"/>
                    <a:pt x="6515" y="0"/>
                    <a:pt x="6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997250" y="2660600"/>
              <a:ext cx="617075" cy="32500"/>
            </a:xfrm>
            <a:custGeom>
              <a:rect b="b" l="l" r="r" t="t"/>
              <a:pathLst>
                <a:path extrusionOk="0" h="1300" w="24683">
                  <a:moveTo>
                    <a:pt x="0" y="0"/>
                  </a:move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close/>
                  <a:moveTo>
                    <a:pt x="41" y="0"/>
                  </a:moveTo>
                  <a:lnTo>
                    <a:pt x="41" y="1258"/>
                  </a:lnTo>
                  <a:lnTo>
                    <a:pt x="24276" y="1299"/>
                  </a:lnTo>
                  <a:cubicBezTo>
                    <a:pt x="24479" y="1299"/>
                    <a:pt x="24682" y="1177"/>
                    <a:pt x="24682" y="1015"/>
                  </a:cubicBezTo>
                  <a:lnTo>
                    <a:pt x="24682" y="365"/>
                  </a:lnTo>
                  <a:cubicBezTo>
                    <a:pt x="24682" y="162"/>
                    <a:pt x="24479" y="41"/>
                    <a:pt x="24236" y="41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919100" y="2772225"/>
              <a:ext cx="512550" cy="434525"/>
            </a:xfrm>
            <a:custGeom>
              <a:rect b="b" l="l" r="r" t="t"/>
              <a:pathLst>
                <a:path extrusionOk="0" h="17381" w="20502">
                  <a:moveTo>
                    <a:pt x="772" y="1"/>
                  </a:moveTo>
                  <a:lnTo>
                    <a:pt x="0" y="975"/>
                  </a:lnTo>
                  <a:lnTo>
                    <a:pt x="19486" y="17253"/>
                  </a:lnTo>
                  <a:cubicBezTo>
                    <a:pt x="19573" y="17340"/>
                    <a:pt x="19683" y="17381"/>
                    <a:pt x="19786" y="17381"/>
                  </a:cubicBezTo>
                  <a:cubicBezTo>
                    <a:pt x="19875" y="17381"/>
                    <a:pt x="19957" y="17351"/>
                    <a:pt x="20014" y="17294"/>
                  </a:cubicBezTo>
                  <a:lnTo>
                    <a:pt x="20420" y="16807"/>
                  </a:lnTo>
                  <a:cubicBezTo>
                    <a:pt x="20501" y="16685"/>
                    <a:pt x="20460" y="16442"/>
                    <a:pt x="20257" y="16279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1560500" y="2784075"/>
              <a:ext cx="346100" cy="388175"/>
            </a:xfrm>
            <a:custGeom>
              <a:rect b="b" l="l" r="r" t="t"/>
              <a:pathLst>
                <a:path extrusionOk="0" h="15527" w="13844">
                  <a:moveTo>
                    <a:pt x="799" y="1"/>
                  </a:moveTo>
                  <a:cubicBezTo>
                    <a:pt x="738" y="1"/>
                    <a:pt x="684" y="21"/>
                    <a:pt x="650" y="54"/>
                  </a:cubicBezTo>
                  <a:lnTo>
                    <a:pt x="122" y="541"/>
                  </a:lnTo>
                  <a:cubicBezTo>
                    <a:pt x="1" y="623"/>
                    <a:pt x="1" y="826"/>
                    <a:pt x="82" y="947"/>
                  </a:cubicBezTo>
                  <a:lnTo>
                    <a:pt x="12788" y="15399"/>
                  </a:lnTo>
                  <a:cubicBezTo>
                    <a:pt x="12832" y="15486"/>
                    <a:pt x="12910" y="15527"/>
                    <a:pt x="12992" y="15527"/>
                  </a:cubicBezTo>
                  <a:cubicBezTo>
                    <a:pt x="13064" y="15527"/>
                    <a:pt x="13138" y="15496"/>
                    <a:pt x="13194" y="15440"/>
                  </a:cubicBezTo>
                  <a:lnTo>
                    <a:pt x="13681" y="14993"/>
                  </a:lnTo>
                  <a:cubicBezTo>
                    <a:pt x="13844" y="14912"/>
                    <a:pt x="13844" y="14709"/>
                    <a:pt x="13722" y="14587"/>
                  </a:cubicBezTo>
                  <a:lnTo>
                    <a:pt x="1056" y="135"/>
                  </a:lnTo>
                  <a:cubicBezTo>
                    <a:pt x="985" y="40"/>
                    <a:pt x="886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1431625" y="3138600"/>
              <a:ext cx="461775" cy="87300"/>
            </a:xfrm>
            <a:custGeom>
              <a:rect b="b" l="l" r="r" t="t"/>
              <a:pathLst>
                <a:path extrusionOk="0" h="3492" w="18471">
                  <a:moveTo>
                    <a:pt x="18187" y="0"/>
                  </a:moveTo>
                  <a:lnTo>
                    <a:pt x="162" y="2030"/>
                  </a:lnTo>
                  <a:lnTo>
                    <a:pt x="0" y="3492"/>
                  </a:lnTo>
                  <a:lnTo>
                    <a:pt x="0" y="3492"/>
                  </a:lnTo>
                  <a:lnTo>
                    <a:pt x="18146" y="1340"/>
                  </a:lnTo>
                  <a:cubicBezTo>
                    <a:pt x="18268" y="1340"/>
                    <a:pt x="18430" y="1178"/>
                    <a:pt x="18430" y="1015"/>
                  </a:cubicBezTo>
                  <a:lnTo>
                    <a:pt x="18471" y="325"/>
                  </a:lnTo>
                  <a:cubicBezTo>
                    <a:pt x="18471" y="163"/>
                    <a:pt x="18349" y="0"/>
                    <a:pt x="18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1272275" y="3085300"/>
              <a:ext cx="281150" cy="246675"/>
            </a:xfrm>
            <a:custGeom>
              <a:rect b="b" l="l" r="r" t="t"/>
              <a:pathLst>
                <a:path extrusionOk="0" h="9867" w="11246">
                  <a:moveTo>
                    <a:pt x="4879" y="1998"/>
                  </a:moveTo>
                  <a:cubicBezTo>
                    <a:pt x="5039" y="1998"/>
                    <a:pt x="5202" y="2029"/>
                    <a:pt x="5359" y="2092"/>
                  </a:cubicBezTo>
                  <a:cubicBezTo>
                    <a:pt x="5968" y="2335"/>
                    <a:pt x="6252" y="3107"/>
                    <a:pt x="5968" y="3716"/>
                  </a:cubicBezTo>
                  <a:cubicBezTo>
                    <a:pt x="5757" y="4167"/>
                    <a:pt x="5301" y="4418"/>
                    <a:pt x="4831" y="4418"/>
                  </a:cubicBezTo>
                  <a:cubicBezTo>
                    <a:pt x="4667" y="4418"/>
                    <a:pt x="4502" y="4387"/>
                    <a:pt x="4344" y="4325"/>
                  </a:cubicBezTo>
                  <a:cubicBezTo>
                    <a:pt x="3735" y="4000"/>
                    <a:pt x="3492" y="3310"/>
                    <a:pt x="3735" y="2701"/>
                  </a:cubicBezTo>
                  <a:cubicBezTo>
                    <a:pt x="3976" y="2249"/>
                    <a:pt x="4418" y="1998"/>
                    <a:pt x="4879" y="1998"/>
                  </a:cubicBezTo>
                  <a:close/>
                  <a:moveTo>
                    <a:pt x="7517" y="3866"/>
                  </a:moveTo>
                  <a:cubicBezTo>
                    <a:pt x="7678" y="3866"/>
                    <a:pt x="7841" y="3896"/>
                    <a:pt x="7998" y="3959"/>
                  </a:cubicBezTo>
                  <a:cubicBezTo>
                    <a:pt x="8607" y="4284"/>
                    <a:pt x="8891" y="4974"/>
                    <a:pt x="8607" y="5583"/>
                  </a:cubicBezTo>
                  <a:cubicBezTo>
                    <a:pt x="8396" y="6035"/>
                    <a:pt x="7940" y="6285"/>
                    <a:pt x="7469" y="6285"/>
                  </a:cubicBezTo>
                  <a:cubicBezTo>
                    <a:pt x="7306" y="6285"/>
                    <a:pt x="7140" y="6255"/>
                    <a:pt x="6983" y="6192"/>
                  </a:cubicBezTo>
                  <a:cubicBezTo>
                    <a:pt x="6374" y="5908"/>
                    <a:pt x="6130" y="5177"/>
                    <a:pt x="6374" y="4568"/>
                  </a:cubicBezTo>
                  <a:cubicBezTo>
                    <a:pt x="6615" y="4116"/>
                    <a:pt x="7057" y="3866"/>
                    <a:pt x="7517" y="3866"/>
                  </a:cubicBezTo>
                  <a:close/>
                  <a:moveTo>
                    <a:pt x="4779" y="5188"/>
                  </a:moveTo>
                  <a:cubicBezTo>
                    <a:pt x="4947" y="5188"/>
                    <a:pt x="5117" y="5223"/>
                    <a:pt x="5278" y="5299"/>
                  </a:cubicBezTo>
                  <a:cubicBezTo>
                    <a:pt x="5887" y="5583"/>
                    <a:pt x="6130" y="6314"/>
                    <a:pt x="5887" y="6923"/>
                  </a:cubicBezTo>
                  <a:cubicBezTo>
                    <a:pt x="5646" y="7374"/>
                    <a:pt x="5204" y="7625"/>
                    <a:pt x="4744" y="7625"/>
                  </a:cubicBezTo>
                  <a:cubicBezTo>
                    <a:pt x="4583" y="7625"/>
                    <a:pt x="4420" y="7594"/>
                    <a:pt x="4263" y="7532"/>
                  </a:cubicBezTo>
                  <a:cubicBezTo>
                    <a:pt x="3654" y="7247"/>
                    <a:pt x="3329" y="6517"/>
                    <a:pt x="3654" y="5908"/>
                  </a:cubicBezTo>
                  <a:cubicBezTo>
                    <a:pt x="3863" y="5460"/>
                    <a:pt x="4313" y="5188"/>
                    <a:pt x="4779" y="5188"/>
                  </a:cubicBezTo>
                  <a:close/>
                  <a:moveTo>
                    <a:pt x="5668" y="0"/>
                  </a:moveTo>
                  <a:cubicBezTo>
                    <a:pt x="3809" y="0"/>
                    <a:pt x="2007" y="1086"/>
                    <a:pt x="1178" y="2863"/>
                  </a:cubicBezTo>
                  <a:cubicBezTo>
                    <a:pt x="1" y="5339"/>
                    <a:pt x="1097" y="8222"/>
                    <a:pt x="3532" y="9399"/>
                  </a:cubicBezTo>
                  <a:cubicBezTo>
                    <a:pt x="4213" y="9717"/>
                    <a:pt x="4920" y="9866"/>
                    <a:pt x="5613" y="9866"/>
                  </a:cubicBezTo>
                  <a:cubicBezTo>
                    <a:pt x="7483" y="9866"/>
                    <a:pt x="9250" y="8781"/>
                    <a:pt x="10109" y="7004"/>
                  </a:cubicBezTo>
                  <a:cubicBezTo>
                    <a:pt x="11245" y="4527"/>
                    <a:pt x="10149" y="1645"/>
                    <a:pt x="7714" y="468"/>
                  </a:cubicBezTo>
                  <a:cubicBezTo>
                    <a:pt x="7055" y="150"/>
                    <a:pt x="6358" y="0"/>
                    <a:pt x="5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1421475" y="3227650"/>
              <a:ext cx="121800" cy="132775"/>
            </a:xfrm>
            <a:custGeom>
              <a:rect b="b" l="l" r="r" t="t"/>
              <a:pathLst>
                <a:path extrusionOk="0" h="5311" w="4872">
                  <a:moveTo>
                    <a:pt x="426" y="1"/>
                  </a:moveTo>
                  <a:cubicBezTo>
                    <a:pt x="346" y="1"/>
                    <a:pt x="268" y="27"/>
                    <a:pt x="203" y="92"/>
                  </a:cubicBezTo>
                  <a:cubicBezTo>
                    <a:pt x="81" y="254"/>
                    <a:pt x="0" y="498"/>
                    <a:pt x="162" y="660"/>
                  </a:cubicBezTo>
                  <a:lnTo>
                    <a:pt x="4141" y="5166"/>
                  </a:lnTo>
                  <a:cubicBezTo>
                    <a:pt x="4209" y="5258"/>
                    <a:pt x="4329" y="5310"/>
                    <a:pt x="4442" y="5310"/>
                  </a:cubicBezTo>
                  <a:cubicBezTo>
                    <a:pt x="4531" y="5310"/>
                    <a:pt x="4615" y="5278"/>
                    <a:pt x="4669" y="5207"/>
                  </a:cubicBezTo>
                  <a:cubicBezTo>
                    <a:pt x="4831" y="5085"/>
                    <a:pt x="4871" y="4801"/>
                    <a:pt x="4750" y="4679"/>
                  </a:cubicBezTo>
                  <a:lnTo>
                    <a:pt x="771" y="133"/>
                  </a:lnTo>
                  <a:cubicBezTo>
                    <a:pt x="674" y="59"/>
                    <a:pt x="547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487425" y="3329050"/>
              <a:ext cx="85275" cy="36000"/>
            </a:xfrm>
            <a:custGeom>
              <a:rect b="b" l="l" r="r" t="t"/>
              <a:pathLst>
                <a:path extrusionOk="0" h="1440" w="3411">
                  <a:moveTo>
                    <a:pt x="618" y="0"/>
                  </a:moveTo>
                  <a:cubicBezTo>
                    <a:pt x="343" y="0"/>
                    <a:pt x="118" y="251"/>
                    <a:pt x="82" y="501"/>
                  </a:cubicBezTo>
                  <a:cubicBezTo>
                    <a:pt x="1" y="826"/>
                    <a:pt x="285" y="1110"/>
                    <a:pt x="569" y="1151"/>
                  </a:cubicBezTo>
                  <a:lnTo>
                    <a:pt x="2721" y="1435"/>
                  </a:lnTo>
                  <a:cubicBezTo>
                    <a:pt x="2741" y="1438"/>
                    <a:pt x="2763" y="1440"/>
                    <a:pt x="2784" y="1440"/>
                  </a:cubicBezTo>
                  <a:cubicBezTo>
                    <a:pt x="3051" y="1440"/>
                    <a:pt x="3333" y="1208"/>
                    <a:pt x="3370" y="907"/>
                  </a:cubicBezTo>
                  <a:cubicBezTo>
                    <a:pt x="3411" y="623"/>
                    <a:pt x="3167" y="298"/>
                    <a:pt x="2842" y="258"/>
                  </a:cubicBezTo>
                  <a:lnTo>
                    <a:pt x="731" y="14"/>
                  </a:lnTo>
                  <a:cubicBezTo>
                    <a:pt x="693" y="5"/>
                    <a:pt x="655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716125" y="3108150"/>
              <a:ext cx="85275" cy="84250"/>
            </a:xfrm>
            <a:custGeom>
              <a:rect b="b" l="l" r="r" t="t"/>
              <a:pathLst>
                <a:path extrusionOk="0" h="3370" w="3411">
                  <a:moveTo>
                    <a:pt x="1746" y="1"/>
                  </a:moveTo>
                  <a:cubicBezTo>
                    <a:pt x="812" y="1"/>
                    <a:pt x="82" y="772"/>
                    <a:pt x="82" y="1665"/>
                  </a:cubicBezTo>
                  <a:cubicBezTo>
                    <a:pt x="0" y="2599"/>
                    <a:pt x="772" y="3370"/>
                    <a:pt x="1746" y="3370"/>
                  </a:cubicBezTo>
                  <a:cubicBezTo>
                    <a:pt x="2639" y="3370"/>
                    <a:pt x="3410" y="2599"/>
                    <a:pt x="3410" y="1665"/>
                  </a:cubicBezTo>
                  <a:cubicBezTo>
                    <a:pt x="3410" y="772"/>
                    <a:pt x="2639" y="1"/>
                    <a:pt x="1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888650" y="2555050"/>
              <a:ext cx="122825" cy="33500"/>
            </a:xfrm>
            <a:custGeom>
              <a:rect b="b" l="l" r="r" t="t"/>
              <a:pathLst>
                <a:path extrusionOk="0" h="1340" w="4913">
                  <a:moveTo>
                    <a:pt x="650" y="0"/>
                  </a:moveTo>
                  <a:cubicBezTo>
                    <a:pt x="325" y="0"/>
                    <a:pt x="1" y="325"/>
                    <a:pt x="1" y="650"/>
                  </a:cubicBezTo>
                  <a:cubicBezTo>
                    <a:pt x="1" y="1015"/>
                    <a:pt x="325" y="1340"/>
                    <a:pt x="650" y="1340"/>
                  </a:cubicBezTo>
                  <a:lnTo>
                    <a:pt x="4263" y="1340"/>
                  </a:lnTo>
                  <a:cubicBezTo>
                    <a:pt x="4628" y="1340"/>
                    <a:pt x="4913" y="1015"/>
                    <a:pt x="4913" y="650"/>
                  </a:cubicBezTo>
                  <a:cubicBezTo>
                    <a:pt x="4913" y="284"/>
                    <a:pt x="4628" y="0"/>
                    <a:pt x="4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787175" y="2431900"/>
              <a:ext cx="252725" cy="190150"/>
            </a:xfrm>
            <a:custGeom>
              <a:rect b="b" l="l" r="r" t="t"/>
              <a:pathLst>
                <a:path extrusionOk="0" h="7606" w="10109">
                  <a:moveTo>
                    <a:pt x="9651" y="0"/>
                  </a:moveTo>
                  <a:cubicBezTo>
                    <a:pt x="9615" y="0"/>
                    <a:pt x="9578" y="5"/>
                    <a:pt x="9540" y="14"/>
                  </a:cubicBezTo>
                  <a:cubicBezTo>
                    <a:pt x="6373" y="14"/>
                    <a:pt x="3938" y="501"/>
                    <a:pt x="2233" y="1476"/>
                  </a:cubicBezTo>
                  <a:cubicBezTo>
                    <a:pt x="325" y="2572"/>
                    <a:pt x="0" y="3992"/>
                    <a:pt x="0" y="4723"/>
                  </a:cubicBezTo>
                  <a:cubicBezTo>
                    <a:pt x="122" y="6266"/>
                    <a:pt x="1502" y="7605"/>
                    <a:pt x="3166" y="7605"/>
                  </a:cubicBezTo>
                  <a:cubicBezTo>
                    <a:pt x="3451" y="7605"/>
                    <a:pt x="3654" y="7362"/>
                    <a:pt x="3654" y="7118"/>
                  </a:cubicBezTo>
                  <a:cubicBezTo>
                    <a:pt x="3654" y="6794"/>
                    <a:pt x="3410" y="6591"/>
                    <a:pt x="3166" y="6591"/>
                  </a:cubicBezTo>
                  <a:cubicBezTo>
                    <a:pt x="2111" y="6591"/>
                    <a:pt x="1177" y="5697"/>
                    <a:pt x="1177" y="4642"/>
                  </a:cubicBezTo>
                  <a:lnTo>
                    <a:pt x="1177" y="4358"/>
                  </a:lnTo>
                  <a:cubicBezTo>
                    <a:pt x="1583" y="5454"/>
                    <a:pt x="2923" y="6185"/>
                    <a:pt x="4628" y="6185"/>
                  </a:cubicBezTo>
                  <a:cubicBezTo>
                    <a:pt x="4953" y="6185"/>
                    <a:pt x="5156" y="5941"/>
                    <a:pt x="5156" y="5697"/>
                  </a:cubicBezTo>
                  <a:cubicBezTo>
                    <a:pt x="5156" y="5373"/>
                    <a:pt x="4871" y="5170"/>
                    <a:pt x="4628" y="5170"/>
                  </a:cubicBezTo>
                  <a:cubicBezTo>
                    <a:pt x="3045" y="5170"/>
                    <a:pt x="2111" y="4398"/>
                    <a:pt x="2111" y="3708"/>
                  </a:cubicBezTo>
                  <a:cubicBezTo>
                    <a:pt x="2111" y="3099"/>
                    <a:pt x="2639" y="2490"/>
                    <a:pt x="3654" y="2044"/>
                  </a:cubicBezTo>
                  <a:cubicBezTo>
                    <a:pt x="4628" y="1557"/>
                    <a:pt x="6414" y="1029"/>
                    <a:pt x="9621" y="1029"/>
                  </a:cubicBezTo>
                  <a:cubicBezTo>
                    <a:pt x="9905" y="1029"/>
                    <a:pt x="10108" y="745"/>
                    <a:pt x="10108" y="501"/>
                  </a:cubicBezTo>
                  <a:cubicBezTo>
                    <a:pt x="10108" y="251"/>
                    <a:pt x="9919" y="0"/>
                    <a:pt x="9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1477275" y="2471150"/>
              <a:ext cx="272025" cy="86900"/>
            </a:xfrm>
            <a:custGeom>
              <a:rect b="b" l="l" r="r" t="t"/>
              <a:pathLst>
                <a:path extrusionOk="0" h="3476" w="10881">
                  <a:moveTo>
                    <a:pt x="1702" y="1"/>
                  </a:moveTo>
                  <a:cubicBezTo>
                    <a:pt x="1019" y="1"/>
                    <a:pt x="195" y="145"/>
                    <a:pt x="163" y="596"/>
                  </a:cubicBezTo>
                  <a:lnTo>
                    <a:pt x="123" y="961"/>
                  </a:lnTo>
                  <a:cubicBezTo>
                    <a:pt x="1" y="1692"/>
                    <a:pt x="1422" y="2098"/>
                    <a:pt x="2234" y="2341"/>
                  </a:cubicBezTo>
                  <a:lnTo>
                    <a:pt x="6455" y="3397"/>
                  </a:lnTo>
                  <a:cubicBezTo>
                    <a:pt x="6618" y="3451"/>
                    <a:pt x="6814" y="3476"/>
                    <a:pt x="7030" y="3476"/>
                  </a:cubicBezTo>
                  <a:cubicBezTo>
                    <a:pt x="8434" y="3476"/>
                    <a:pt x="10723" y="2447"/>
                    <a:pt x="10759" y="1814"/>
                  </a:cubicBezTo>
                  <a:cubicBezTo>
                    <a:pt x="10880" y="1123"/>
                    <a:pt x="10677" y="271"/>
                    <a:pt x="9419" y="230"/>
                  </a:cubicBezTo>
                  <a:cubicBezTo>
                    <a:pt x="9419" y="230"/>
                    <a:pt x="3979" y="149"/>
                    <a:pt x="2193" y="27"/>
                  </a:cubicBezTo>
                  <a:cubicBezTo>
                    <a:pt x="2050" y="11"/>
                    <a:pt x="1881" y="1"/>
                    <a:pt x="1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840950" y="2590550"/>
              <a:ext cx="156325" cy="42725"/>
            </a:xfrm>
            <a:custGeom>
              <a:rect b="b" l="l" r="r" t="t"/>
              <a:pathLst>
                <a:path extrusionOk="0" h="1709" w="6253">
                  <a:moveTo>
                    <a:pt x="853" y="1"/>
                  </a:moveTo>
                  <a:cubicBezTo>
                    <a:pt x="366" y="1"/>
                    <a:pt x="1" y="407"/>
                    <a:pt x="1" y="853"/>
                  </a:cubicBezTo>
                  <a:cubicBezTo>
                    <a:pt x="1" y="1318"/>
                    <a:pt x="370" y="1709"/>
                    <a:pt x="791" y="1709"/>
                  </a:cubicBezTo>
                  <a:cubicBezTo>
                    <a:pt x="812" y="1709"/>
                    <a:pt x="832" y="1708"/>
                    <a:pt x="853" y="1706"/>
                  </a:cubicBezTo>
                  <a:lnTo>
                    <a:pt x="5359" y="1706"/>
                  </a:lnTo>
                  <a:cubicBezTo>
                    <a:pt x="5887" y="1706"/>
                    <a:pt x="6252" y="1341"/>
                    <a:pt x="6252" y="853"/>
                  </a:cubicBezTo>
                  <a:cubicBezTo>
                    <a:pt x="6252" y="366"/>
                    <a:pt x="5846" y="1"/>
                    <a:pt x="5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1009425" y="2417025"/>
              <a:ext cx="97450" cy="47725"/>
            </a:xfrm>
            <a:custGeom>
              <a:rect b="b" l="l" r="r" t="t"/>
              <a:pathLst>
                <a:path extrusionOk="0" h="1909" w="3898">
                  <a:moveTo>
                    <a:pt x="975" y="0"/>
                  </a:moveTo>
                  <a:cubicBezTo>
                    <a:pt x="447" y="0"/>
                    <a:pt x="0" y="447"/>
                    <a:pt x="0" y="934"/>
                  </a:cubicBezTo>
                  <a:cubicBezTo>
                    <a:pt x="0" y="1502"/>
                    <a:pt x="447" y="1908"/>
                    <a:pt x="975" y="1908"/>
                  </a:cubicBezTo>
                  <a:lnTo>
                    <a:pt x="2923" y="1908"/>
                  </a:lnTo>
                  <a:cubicBezTo>
                    <a:pt x="3492" y="1908"/>
                    <a:pt x="3898" y="1462"/>
                    <a:pt x="3898" y="934"/>
                  </a:cubicBezTo>
                  <a:cubicBezTo>
                    <a:pt x="3898" y="406"/>
                    <a:pt x="3451" y="0"/>
                    <a:pt x="2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1634600" y="2815925"/>
              <a:ext cx="89325" cy="92350"/>
            </a:xfrm>
            <a:custGeom>
              <a:rect b="b" l="l" r="r" t="t"/>
              <a:pathLst>
                <a:path extrusionOk="0" h="3694" w="3573">
                  <a:moveTo>
                    <a:pt x="715" y="1"/>
                  </a:moveTo>
                  <a:cubicBezTo>
                    <a:pt x="572" y="1"/>
                    <a:pt x="433" y="53"/>
                    <a:pt x="325" y="160"/>
                  </a:cubicBezTo>
                  <a:cubicBezTo>
                    <a:pt x="81" y="445"/>
                    <a:pt x="0" y="851"/>
                    <a:pt x="284" y="1094"/>
                  </a:cubicBezTo>
                  <a:lnTo>
                    <a:pt x="2355" y="3489"/>
                  </a:lnTo>
                  <a:cubicBezTo>
                    <a:pt x="2486" y="3621"/>
                    <a:pt x="2666" y="3694"/>
                    <a:pt x="2841" y="3694"/>
                  </a:cubicBezTo>
                  <a:cubicBezTo>
                    <a:pt x="2990" y="3694"/>
                    <a:pt x="3136" y="3642"/>
                    <a:pt x="3248" y="3530"/>
                  </a:cubicBezTo>
                  <a:cubicBezTo>
                    <a:pt x="3532" y="3286"/>
                    <a:pt x="3572" y="2840"/>
                    <a:pt x="3329" y="2596"/>
                  </a:cubicBezTo>
                  <a:lnTo>
                    <a:pt x="1218" y="242"/>
                  </a:lnTo>
                  <a:cubicBezTo>
                    <a:pt x="1082" y="83"/>
                    <a:pt x="896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56175" y="2771225"/>
              <a:ext cx="61925" cy="108200"/>
            </a:xfrm>
            <a:custGeom>
              <a:rect b="b" l="l" r="r" t="t"/>
              <a:pathLst>
                <a:path extrusionOk="0" h="4328" w="2477">
                  <a:moveTo>
                    <a:pt x="1749" y="1"/>
                  </a:moveTo>
                  <a:cubicBezTo>
                    <a:pt x="1473" y="1"/>
                    <a:pt x="1223" y="162"/>
                    <a:pt x="1097" y="446"/>
                  </a:cubicBezTo>
                  <a:lnTo>
                    <a:pt x="82" y="3451"/>
                  </a:lnTo>
                  <a:cubicBezTo>
                    <a:pt x="1" y="3775"/>
                    <a:pt x="163" y="4141"/>
                    <a:pt x="488" y="4303"/>
                  </a:cubicBezTo>
                  <a:cubicBezTo>
                    <a:pt x="559" y="4319"/>
                    <a:pt x="631" y="4327"/>
                    <a:pt x="701" y="4327"/>
                  </a:cubicBezTo>
                  <a:cubicBezTo>
                    <a:pt x="989" y="4327"/>
                    <a:pt x="1250" y="4191"/>
                    <a:pt x="1381" y="3897"/>
                  </a:cubicBezTo>
                  <a:lnTo>
                    <a:pt x="2396" y="893"/>
                  </a:lnTo>
                  <a:cubicBezTo>
                    <a:pt x="2477" y="528"/>
                    <a:pt x="2314" y="162"/>
                    <a:pt x="1990" y="41"/>
                  </a:cubicBezTo>
                  <a:cubicBezTo>
                    <a:pt x="1909" y="14"/>
                    <a:pt x="1828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975448" y="973100"/>
            <a:ext cx="1681200" cy="1680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1013863" y="1011514"/>
            <a:ext cx="1604100" cy="16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5420863" y="1181200"/>
            <a:ext cx="2781300" cy="2780700"/>
            <a:chOff x="5420863" y="1181200"/>
            <a:chExt cx="2781300" cy="2780700"/>
          </a:xfrm>
        </p:grpSpPr>
        <p:sp>
          <p:nvSpPr>
            <p:cNvPr id="222" name="Google Shape;222;p23"/>
            <p:cNvSpPr/>
            <p:nvPr/>
          </p:nvSpPr>
          <p:spPr>
            <a:xfrm>
              <a:off x="5420863" y="1181200"/>
              <a:ext cx="2781300" cy="27807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5484427" y="1244764"/>
              <a:ext cx="2654100" cy="265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3"/>
          <p:cNvSpPr txBox="1"/>
          <p:nvPr>
            <p:ph type="title"/>
          </p:nvPr>
        </p:nvSpPr>
        <p:spPr>
          <a:xfrm>
            <a:off x="804525" y="2876775"/>
            <a:ext cx="468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data</a:t>
            </a:r>
            <a:endParaRPr/>
          </a:p>
        </p:txBody>
      </p:sp>
      <p:sp>
        <p:nvSpPr>
          <p:cNvPr id="225" name="Google Shape;225;p23"/>
          <p:cNvSpPr txBox="1"/>
          <p:nvPr>
            <p:ph idx="2" type="title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 flipH="1">
            <a:off x="5787435" y="1668645"/>
            <a:ext cx="1974724" cy="1806310"/>
            <a:chOff x="6246200" y="2659275"/>
            <a:chExt cx="889075" cy="813250"/>
          </a:xfrm>
        </p:grpSpPr>
        <p:sp>
          <p:nvSpPr>
            <p:cNvPr id="227" name="Google Shape;227;p23"/>
            <p:cNvSpPr/>
            <p:nvPr/>
          </p:nvSpPr>
          <p:spPr>
            <a:xfrm>
              <a:off x="6431925" y="3005650"/>
              <a:ext cx="449625" cy="466875"/>
            </a:xfrm>
            <a:custGeom>
              <a:rect b="b" l="l" r="r" t="t"/>
              <a:pathLst>
                <a:path extrusionOk="0" h="18675" w="17985">
                  <a:moveTo>
                    <a:pt x="12058" y="13803"/>
                  </a:moveTo>
                  <a:cubicBezTo>
                    <a:pt x="12626" y="13803"/>
                    <a:pt x="13073" y="14249"/>
                    <a:pt x="13073" y="14818"/>
                  </a:cubicBezTo>
                  <a:cubicBezTo>
                    <a:pt x="13073" y="15386"/>
                    <a:pt x="12626" y="15833"/>
                    <a:pt x="12058" y="15833"/>
                  </a:cubicBezTo>
                  <a:cubicBezTo>
                    <a:pt x="11489" y="15833"/>
                    <a:pt x="11043" y="15386"/>
                    <a:pt x="11043" y="14818"/>
                  </a:cubicBezTo>
                  <a:cubicBezTo>
                    <a:pt x="11043" y="14249"/>
                    <a:pt x="11489" y="13803"/>
                    <a:pt x="12058" y="13803"/>
                  </a:cubicBezTo>
                  <a:close/>
                  <a:moveTo>
                    <a:pt x="17985" y="0"/>
                  </a:moveTo>
                  <a:lnTo>
                    <a:pt x="15427" y="41"/>
                  </a:lnTo>
                  <a:lnTo>
                    <a:pt x="11652" y="13072"/>
                  </a:lnTo>
                  <a:cubicBezTo>
                    <a:pt x="11489" y="13519"/>
                    <a:pt x="11165" y="13843"/>
                    <a:pt x="10677" y="13884"/>
                  </a:cubicBezTo>
                  <a:cubicBezTo>
                    <a:pt x="10556" y="13884"/>
                    <a:pt x="10353" y="13884"/>
                    <a:pt x="10190" y="13843"/>
                  </a:cubicBezTo>
                  <a:lnTo>
                    <a:pt x="529" y="9784"/>
                  </a:lnTo>
                  <a:cubicBezTo>
                    <a:pt x="285" y="10149"/>
                    <a:pt x="244" y="12098"/>
                    <a:pt x="1" y="12463"/>
                  </a:cubicBezTo>
                  <a:lnTo>
                    <a:pt x="10677" y="15792"/>
                  </a:lnTo>
                  <a:cubicBezTo>
                    <a:pt x="10799" y="15833"/>
                    <a:pt x="10880" y="15833"/>
                    <a:pt x="11002" y="15833"/>
                  </a:cubicBezTo>
                  <a:lnTo>
                    <a:pt x="15955" y="18674"/>
                  </a:lnTo>
                  <a:lnTo>
                    <a:pt x="17335" y="16441"/>
                  </a:lnTo>
                  <a:lnTo>
                    <a:pt x="13438" y="14615"/>
                  </a:lnTo>
                  <a:cubicBezTo>
                    <a:pt x="13478" y="14493"/>
                    <a:pt x="13600" y="14371"/>
                    <a:pt x="13641" y="14209"/>
                  </a:cubicBezTo>
                  <a:lnTo>
                    <a:pt x="1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6246200" y="2659275"/>
              <a:ext cx="889075" cy="710750"/>
            </a:xfrm>
            <a:custGeom>
              <a:rect b="b" l="l" r="r" t="t"/>
              <a:pathLst>
                <a:path extrusionOk="0" h="28430" w="35563">
                  <a:moveTo>
                    <a:pt x="18427" y="1683"/>
                  </a:moveTo>
                  <a:cubicBezTo>
                    <a:pt x="19091" y="1683"/>
                    <a:pt x="20104" y="1980"/>
                    <a:pt x="21151" y="2529"/>
                  </a:cubicBezTo>
                  <a:cubicBezTo>
                    <a:pt x="22856" y="3341"/>
                    <a:pt x="23952" y="4478"/>
                    <a:pt x="23668" y="5006"/>
                  </a:cubicBezTo>
                  <a:cubicBezTo>
                    <a:pt x="23564" y="5214"/>
                    <a:pt x="23290" y="5313"/>
                    <a:pt x="22905" y="5313"/>
                  </a:cubicBezTo>
                  <a:cubicBezTo>
                    <a:pt x="22241" y="5313"/>
                    <a:pt x="21246" y="5018"/>
                    <a:pt x="20217" y="4478"/>
                  </a:cubicBezTo>
                  <a:cubicBezTo>
                    <a:pt x="18594" y="3585"/>
                    <a:pt x="17457" y="2489"/>
                    <a:pt x="17700" y="1961"/>
                  </a:cubicBezTo>
                  <a:cubicBezTo>
                    <a:pt x="17801" y="1773"/>
                    <a:pt x="18061" y="1683"/>
                    <a:pt x="18427" y="1683"/>
                  </a:cubicBezTo>
                  <a:close/>
                  <a:moveTo>
                    <a:pt x="26642" y="6608"/>
                  </a:moveTo>
                  <a:cubicBezTo>
                    <a:pt x="27202" y="6608"/>
                    <a:pt x="28092" y="7075"/>
                    <a:pt x="28864" y="7847"/>
                  </a:cubicBezTo>
                  <a:cubicBezTo>
                    <a:pt x="29960" y="8943"/>
                    <a:pt x="30447" y="10161"/>
                    <a:pt x="30001" y="10567"/>
                  </a:cubicBezTo>
                  <a:cubicBezTo>
                    <a:pt x="29907" y="10661"/>
                    <a:pt x="29771" y="10705"/>
                    <a:pt x="29604" y="10705"/>
                  </a:cubicBezTo>
                  <a:cubicBezTo>
                    <a:pt x="29045" y="10705"/>
                    <a:pt x="28144" y="10212"/>
                    <a:pt x="27362" y="9431"/>
                  </a:cubicBezTo>
                  <a:cubicBezTo>
                    <a:pt x="26347" y="8416"/>
                    <a:pt x="25820" y="7198"/>
                    <a:pt x="26225" y="6751"/>
                  </a:cubicBezTo>
                  <a:cubicBezTo>
                    <a:pt x="26322" y="6654"/>
                    <a:pt x="26466" y="6608"/>
                    <a:pt x="26642" y="6608"/>
                  </a:cubicBezTo>
                  <a:close/>
                  <a:moveTo>
                    <a:pt x="16015" y="0"/>
                  </a:moveTo>
                  <a:cubicBezTo>
                    <a:pt x="10740" y="0"/>
                    <a:pt x="6338" y="2798"/>
                    <a:pt x="3208" y="5087"/>
                  </a:cubicBezTo>
                  <a:cubicBezTo>
                    <a:pt x="3654" y="8172"/>
                    <a:pt x="6293" y="11907"/>
                    <a:pt x="15387" y="15642"/>
                  </a:cubicBezTo>
                  <a:cubicBezTo>
                    <a:pt x="10393" y="14261"/>
                    <a:pt x="4101" y="11826"/>
                    <a:pt x="1341" y="7766"/>
                  </a:cubicBezTo>
                  <a:cubicBezTo>
                    <a:pt x="813" y="8862"/>
                    <a:pt x="407" y="10161"/>
                    <a:pt x="204" y="11460"/>
                  </a:cubicBezTo>
                  <a:cubicBezTo>
                    <a:pt x="407" y="11582"/>
                    <a:pt x="610" y="11623"/>
                    <a:pt x="813" y="11704"/>
                  </a:cubicBezTo>
                  <a:cubicBezTo>
                    <a:pt x="2802" y="12719"/>
                    <a:pt x="3979" y="14343"/>
                    <a:pt x="3452" y="15317"/>
                  </a:cubicBezTo>
                  <a:cubicBezTo>
                    <a:pt x="3213" y="15794"/>
                    <a:pt x="2623" y="16033"/>
                    <a:pt x="1847" y="16033"/>
                  </a:cubicBezTo>
                  <a:cubicBezTo>
                    <a:pt x="1304" y="16033"/>
                    <a:pt x="670" y="15916"/>
                    <a:pt x="1" y="15682"/>
                  </a:cubicBezTo>
                  <a:lnTo>
                    <a:pt x="1" y="15682"/>
                  </a:lnTo>
                  <a:cubicBezTo>
                    <a:pt x="42" y="16372"/>
                    <a:pt x="163" y="17103"/>
                    <a:pt x="326" y="17793"/>
                  </a:cubicBezTo>
                  <a:cubicBezTo>
                    <a:pt x="1990" y="18199"/>
                    <a:pt x="3167" y="19173"/>
                    <a:pt x="3005" y="20026"/>
                  </a:cubicBezTo>
                  <a:cubicBezTo>
                    <a:pt x="2883" y="20594"/>
                    <a:pt x="2274" y="20960"/>
                    <a:pt x="1422" y="21122"/>
                  </a:cubicBezTo>
                  <a:cubicBezTo>
                    <a:pt x="2843" y="24167"/>
                    <a:pt x="5278" y="26846"/>
                    <a:pt x="9094" y="28429"/>
                  </a:cubicBezTo>
                  <a:cubicBezTo>
                    <a:pt x="15265" y="24085"/>
                    <a:pt x="12179" y="18930"/>
                    <a:pt x="19405" y="18321"/>
                  </a:cubicBezTo>
                  <a:cubicBezTo>
                    <a:pt x="25373" y="17793"/>
                    <a:pt x="31462" y="18727"/>
                    <a:pt x="35562" y="13815"/>
                  </a:cubicBezTo>
                  <a:cubicBezTo>
                    <a:pt x="28369" y="3235"/>
                    <a:pt x="21688" y="0"/>
                    <a:pt x="16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6246200" y="2853425"/>
              <a:ext cx="447600" cy="515575"/>
            </a:xfrm>
            <a:custGeom>
              <a:rect b="b" l="l" r="r" t="t"/>
              <a:pathLst>
                <a:path extrusionOk="0" h="20623" w="17904">
                  <a:moveTo>
                    <a:pt x="1341" y="0"/>
                  </a:moveTo>
                  <a:cubicBezTo>
                    <a:pt x="813" y="1096"/>
                    <a:pt x="407" y="2355"/>
                    <a:pt x="204" y="3694"/>
                  </a:cubicBezTo>
                  <a:cubicBezTo>
                    <a:pt x="407" y="3816"/>
                    <a:pt x="610" y="3857"/>
                    <a:pt x="813" y="3938"/>
                  </a:cubicBezTo>
                  <a:cubicBezTo>
                    <a:pt x="2802" y="4953"/>
                    <a:pt x="3979" y="6577"/>
                    <a:pt x="3452" y="7551"/>
                  </a:cubicBezTo>
                  <a:cubicBezTo>
                    <a:pt x="3213" y="8028"/>
                    <a:pt x="2623" y="8267"/>
                    <a:pt x="1847" y="8267"/>
                  </a:cubicBezTo>
                  <a:cubicBezTo>
                    <a:pt x="1304" y="8267"/>
                    <a:pt x="670" y="8150"/>
                    <a:pt x="1" y="7916"/>
                  </a:cubicBezTo>
                  <a:lnTo>
                    <a:pt x="1" y="7916"/>
                  </a:lnTo>
                  <a:cubicBezTo>
                    <a:pt x="42" y="8606"/>
                    <a:pt x="163" y="9337"/>
                    <a:pt x="326" y="10027"/>
                  </a:cubicBezTo>
                  <a:cubicBezTo>
                    <a:pt x="1990" y="10433"/>
                    <a:pt x="3167" y="11407"/>
                    <a:pt x="3005" y="12260"/>
                  </a:cubicBezTo>
                  <a:cubicBezTo>
                    <a:pt x="2883" y="12828"/>
                    <a:pt x="2274" y="13194"/>
                    <a:pt x="1422" y="13315"/>
                  </a:cubicBezTo>
                  <a:cubicBezTo>
                    <a:pt x="2843" y="16360"/>
                    <a:pt x="5278" y="19080"/>
                    <a:pt x="9094" y="20622"/>
                  </a:cubicBezTo>
                  <a:cubicBezTo>
                    <a:pt x="14818" y="16644"/>
                    <a:pt x="12585" y="11976"/>
                    <a:pt x="17903" y="10758"/>
                  </a:cubicBezTo>
                  <a:cubicBezTo>
                    <a:pt x="17092" y="8525"/>
                    <a:pt x="16280" y="8119"/>
                    <a:pt x="15387" y="7876"/>
                  </a:cubicBezTo>
                  <a:cubicBezTo>
                    <a:pt x="10393" y="6495"/>
                    <a:pt x="4101" y="4060"/>
                    <a:pt x="1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5117452" y="817117"/>
            <a:ext cx="669984" cy="67000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8138525" y="1424247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5254213" y="3806500"/>
            <a:ext cx="396460" cy="39646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2427000" y="327600"/>
            <a:ext cx="42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General observation</a:t>
            </a:r>
            <a:endParaRPr sz="3500">
              <a:solidFill>
                <a:schemeClr val="accent1"/>
              </a:solidFill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1033475"/>
            <a:ext cx="5610251" cy="37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6557650" y="1118700"/>
            <a:ext cx="2012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Least loaded station on average : 	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Hornet (Bagnolet), 0.0161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Fullest loaded station on average :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Insurrection aout 1944 (Ivry), 0.9194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Repeating pattern 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1192076" y="445025"/>
            <a:ext cx="72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Loading of the stations in Paris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25"/>
          <p:cNvSpPr txBox="1"/>
          <p:nvPr>
            <p:ph idx="4" type="subTitle"/>
          </p:nvPr>
        </p:nvSpPr>
        <p:spPr>
          <a:xfrm>
            <a:off x="1747900" y="122602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6am</a:t>
            </a:r>
            <a:endParaRPr/>
          </a:p>
        </p:txBody>
      </p:sp>
      <p:sp>
        <p:nvSpPr>
          <p:cNvPr id="248" name="Google Shape;248;p25"/>
          <p:cNvSpPr txBox="1"/>
          <p:nvPr>
            <p:ph idx="5" type="subTitle"/>
          </p:nvPr>
        </p:nvSpPr>
        <p:spPr>
          <a:xfrm>
            <a:off x="5304550" y="122602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12am</a:t>
            </a:r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63" y="1859400"/>
            <a:ext cx="7282676" cy="2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2295450" y="588600"/>
            <a:ext cx="455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Multiple occurrences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 flipH="1">
            <a:off x="346513" y="377100"/>
            <a:ext cx="281869" cy="281849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 flipH="1">
            <a:off x="8438690" y="4399718"/>
            <a:ext cx="234734" cy="234717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 txBox="1"/>
          <p:nvPr>
            <p:ph idx="4294967295" type="subTitle"/>
          </p:nvPr>
        </p:nvSpPr>
        <p:spPr>
          <a:xfrm>
            <a:off x="2150925" y="1292825"/>
            <a:ext cx="1950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</a:rPr>
              <a:t>Porte des lilas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259" name="Google Shape;259;p26"/>
          <p:cNvSpPr txBox="1"/>
          <p:nvPr>
            <p:ph idx="4294967295" type="subTitle"/>
          </p:nvPr>
        </p:nvSpPr>
        <p:spPr>
          <a:xfrm>
            <a:off x="6964738" y="1292825"/>
            <a:ext cx="1014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</a:rPr>
              <a:t>Clichy</a:t>
            </a:r>
            <a:endParaRPr b="1" sz="1900">
              <a:solidFill>
                <a:schemeClr val="dk2"/>
              </a:solidFill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0" y="1926250"/>
            <a:ext cx="6159097" cy="247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6"/>
          <p:cNvGrpSpPr/>
          <p:nvPr/>
        </p:nvGrpSpPr>
        <p:grpSpPr>
          <a:xfrm>
            <a:off x="6732459" y="2877733"/>
            <a:ext cx="1478566" cy="1521994"/>
            <a:chOff x="796431" y="1325402"/>
            <a:chExt cx="2637000" cy="2636400"/>
          </a:xfrm>
        </p:grpSpPr>
        <p:sp>
          <p:nvSpPr>
            <p:cNvPr id="262" name="Google Shape;262;p26"/>
            <p:cNvSpPr/>
            <p:nvPr/>
          </p:nvSpPr>
          <p:spPr>
            <a:xfrm>
              <a:off x="796431" y="1325402"/>
              <a:ext cx="2637000" cy="26364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856698" y="1385599"/>
              <a:ext cx="2516400" cy="251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6"/>
          <p:cNvGrpSpPr/>
          <p:nvPr/>
        </p:nvGrpSpPr>
        <p:grpSpPr>
          <a:xfrm>
            <a:off x="6872776" y="3022628"/>
            <a:ext cx="1197903" cy="1232305"/>
            <a:chOff x="1325050" y="3964700"/>
            <a:chExt cx="1094075" cy="1093050"/>
          </a:xfrm>
        </p:grpSpPr>
        <p:sp>
          <p:nvSpPr>
            <p:cNvPr id="265" name="Google Shape;265;p26"/>
            <p:cNvSpPr/>
            <p:nvPr/>
          </p:nvSpPr>
          <p:spPr>
            <a:xfrm>
              <a:off x="1325050" y="3964700"/>
              <a:ext cx="1094075" cy="1093050"/>
            </a:xfrm>
            <a:custGeom>
              <a:rect b="b" l="l" r="r" t="t"/>
              <a:pathLst>
                <a:path extrusionOk="0" h="43722" w="43763">
                  <a:moveTo>
                    <a:pt x="21881" y="2924"/>
                  </a:moveTo>
                  <a:cubicBezTo>
                    <a:pt x="32355" y="2924"/>
                    <a:pt x="40799" y="11408"/>
                    <a:pt x="40799" y="21841"/>
                  </a:cubicBezTo>
                  <a:cubicBezTo>
                    <a:pt x="40799" y="32315"/>
                    <a:pt x="32355" y="40799"/>
                    <a:pt x="21881" y="40799"/>
                  </a:cubicBezTo>
                  <a:cubicBezTo>
                    <a:pt x="11448" y="40799"/>
                    <a:pt x="2964" y="32315"/>
                    <a:pt x="2964" y="21841"/>
                  </a:cubicBezTo>
                  <a:cubicBezTo>
                    <a:pt x="2964" y="11408"/>
                    <a:pt x="11448" y="2924"/>
                    <a:pt x="21881" y="2924"/>
                  </a:cubicBezTo>
                  <a:close/>
                  <a:moveTo>
                    <a:pt x="21881" y="1"/>
                  </a:moveTo>
                  <a:cubicBezTo>
                    <a:pt x="9825" y="1"/>
                    <a:pt x="1" y="9784"/>
                    <a:pt x="1" y="21882"/>
                  </a:cubicBezTo>
                  <a:cubicBezTo>
                    <a:pt x="1" y="33938"/>
                    <a:pt x="9825" y="43722"/>
                    <a:pt x="21881" y="43722"/>
                  </a:cubicBezTo>
                  <a:cubicBezTo>
                    <a:pt x="33979" y="43722"/>
                    <a:pt x="43762" y="33938"/>
                    <a:pt x="43762" y="21882"/>
                  </a:cubicBezTo>
                  <a:cubicBezTo>
                    <a:pt x="43762" y="9784"/>
                    <a:pt x="33979" y="1"/>
                    <a:pt x="21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410300" y="4049950"/>
              <a:ext cx="923575" cy="922550"/>
            </a:xfrm>
            <a:custGeom>
              <a:rect b="b" l="l" r="r" t="t"/>
              <a:pathLst>
                <a:path extrusionOk="0" h="36902" w="36943">
                  <a:moveTo>
                    <a:pt x="18471" y="1056"/>
                  </a:moveTo>
                  <a:cubicBezTo>
                    <a:pt x="19080" y="1056"/>
                    <a:pt x="19689" y="1097"/>
                    <a:pt x="20258" y="1137"/>
                  </a:cubicBezTo>
                  <a:lnTo>
                    <a:pt x="18512" y="11976"/>
                  </a:lnTo>
                  <a:lnTo>
                    <a:pt x="16807" y="1137"/>
                  </a:lnTo>
                  <a:cubicBezTo>
                    <a:pt x="17294" y="1097"/>
                    <a:pt x="17862" y="1056"/>
                    <a:pt x="18471" y="1056"/>
                  </a:cubicBezTo>
                  <a:close/>
                  <a:moveTo>
                    <a:pt x="11367" y="2558"/>
                  </a:moveTo>
                  <a:lnTo>
                    <a:pt x="15264" y="12829"/>
                  </a:lnTo>
                  <a:lnTo>
                    <a:pt x="8363" y="4345"/>
                  </a:lnTo>
                  <a:cubicBezTo>
                    <a:pt x="9297" y="3654"/>
                    <a:pt x="10312" y="3086"/>
                    <a:pt x="11367" y="2558"/>
                  </a:cubicBezTo>
                  <a:close/>
                  <a:moveTo>
                    <a:pt x="25697" y="2558"/>
                  </a:moveTo>
                  <a:cubicBezTo>
                    <a:pt x="26712" y="3086"/>
                    <a:pt x="27727" y="3695"/>
                    <a:pt x="28661" y="4345"/>
                  </a:cubicBezTo>
                  <a:lnTo>
                    <a:pt x="21760" y="12829"/>
                  </a:lnTo>
                  <a:lnTo>
                    <a:pt x="25697" y="2558"/>
                  </a:lnTo>
                  <a:close/>
                  <a:moveTo>
                    <a:pt x="4385" y="8242"/>
                  </a:moveTo>
                  <a:lnTo>
                    <a:pt x="12829" y="15143"/>
                  </a:lnTo>
                  <a:lnTo>
                    <a:pt x="12829" y="15143"/>
                  </a:lnTo>
                  <a:lnTo>
                    <a:pt x="2599" y="11246"/>
                  </a:lnTo>
                  <a:cubicBezTo>
                    <a:pt x="3086" y="10190"/>
                    <a:pt x="3695" y="9216"/>
                    <a:pt x="4385" y="8242"/>
                  </a:cubicBezTo>
                  <a:close/>
                  <a:moveTo>
                    <a:pt x="32599" y="8363"/>
                  </a:moveTo>
                  <a:cubicBezTo>
                    <a:pt x="33289" y="9257"/>
                    <a:pt x="33857" y="10271"/>
                    <a:pt x="34344" y="11327"/>
                  </a:cubicBezTo>
                  <a:lnTo>
                    <a:pt x="24114" y="15265"/>
                  </a:lnTo>
                  <a:lnTo>
                    <a:pt x="32599" y="8363"/>
                  </a:lnTo>
                  <a:close/>
                  <a:moveTo>
                    <a:pt x="16482" y="1137"/>
                  </a:moveTo>
                  <a:lnTo>
                    <a:pt x="18390" y="12788"/>
                  </a:lnTo>
                  <a:lnTo>
                    <a:pt x="17862" y="15955"/>
                  </a:lnTo>
                  <a:lnTo>
                    <a:pt x="15792" y="13438"/>
                  </a:lnTo>
                  <a:lnTo>
                    <a:pt x="11570" y="2437"/>
                  </a:lnTo>
                  <a:cubicBezTo>
                    <a:pt x="13153" y="1828"/>
                    <a:pt x="14777" y="1340"/>
                    <a:pt x="16482" y="1137"/>
                  </a:cubicBezTo>
                  <a:close/>
                  <a:moveTo>
                    <a:pt x="20501" y="1178"/>
                  </a:moveTo>
                  <a:cubicBezTo>
                    <a:pt x="22206" y="1422"/>
                    <a:pt x="23871" y="1828"/>
                    <a:pt x="25373" y="2518"/>
                  </a:cubicBezTo>
                  <a:lnTo>
                    <a:pt x="21151" y="13519"/>
                  </a:lnTo>
                  <a:lnTo>
                    <a:pt x="19121" y="15995"/>
                  </a:lnTo>
                  <a:lnTo>
                    <a:pt x="18634" y="12829"/>
                  </a:lnTo>
                  <a:lnTo>
                    <a:pt x="20501" y="1178"/>
                  </a:lnTo>
                  <a:close/>
                  <a:moveTo>
                    <a:pt x="18471" y="13641"/>
                  </a:moveTo>
                  <a:lnTo>
                    <a:pt x="18877" y="16279"/>
                  </a:lnTo>
                  <a:lnTo>
                    <a:pt x="18634" y="16564"/>
                  </a:lnTo>
                  <a:lnTo>
                    <a:pt x="18228" y="16564"/>
                  </a:lnTo>
                  <a:lnTo>
                    <a:pt x="18065" y="16279"/>
                  </a:lnTo>
                  <a:lnTo>
                    <a:pt x="18471" y="13641"/>
                  </a:lnTo>
                  <a:close/>
                  <a:moveTo>
                    <a:pt x="8120" y="4466"/>
                  </a:moveTo>
                  <a:lnTo>
                    <a:pt x="15589" y="13600"/>
                  </a:lnTo>
                  <a:lnTo>
                    <a:pt x="16766" y="16645"/>
                  </a:lnTo>
                  <a:lnTo>
                    <a:pt x="13722" y="15468"/>
                  </a:lnTo>
                  <a:lnTo>
                    <a:pt x="4588" y="7998"/>
                  </a:lnTo>
                  <a:cubicBezTo>
                    <a:pt x="5521" y="6699"/>
                    <a:pt x="6739" y="5481"/>
                    <a:pt x="8120" y="4466"/>
                  </a:cubicBezTo>
                  <a:close/>
                  <a:moveTo>
                    <a:pt x="28864" y="4547"/>
                  </a:moveTo>
                  <a:cubicBezTo>
                    <a:pt x="30244" y="5522"/>
                    <a:pt x="31421" y="6740"/>
                    <a:pt x="32436" y="8120"/>
                  </a:cubicBezTo>
                  <a:lnTo>
                    <a:pt x="23302" y="15549"/>
                  </a:lnTo>
                  <a:lnTo>
                    <a:pt x="20258" y="16726"/>
                  </a:lnTo>
                  <a:lnTo>
                    <a:pt x="21435" y="13681"/>
                  </a:lnTo>
                  <a:lnTo>
                    <a:pt x="28864" y="4547"/>
                  </a:lnTo>
                  <a:close/>
                  <a:moveTo>
                    <a:pt x="16076" y="14250"/>
                  </a:moveTo>
                  <a:lnTo>
                    <a:pt x="17822" y="16320"/>
                  </a:lnTo>
                  <a:lnTo>
                    <a:pt x="17781" y="16685"/>
                  </a:lnTo>
                  <a:cubicBezTo>
                    <a:pt x="17659" y="16726"/>
                    <a:pt x="17497" y="16767"/>
                    <a:pt x="17416" y="16888"/>
                  </a:cubicBezTo>
                  <a:lnTo>
                    <a:pt x="17051" y="16726"/>
                  </a:lnTo>
                  <a:lnTo>
                    <a:pt x="16076" y="14250"/>
                  </a:lnTo>
                  <a:close/>
                  <a:moveTo>
                    <a:pt x="20907" y="14290"/>
                  </a:moveTo>
                  <a:lnTo>
                    <a:pt x="19933" y="16848"/>
                  </a:lnTo>
                  <a:lnTo>
                    <a:pt x="19608" y="16970"/>
                  </a:lnTo>
                  <a:cubicBezTo>
                    <a:pt x="19486" y="16929"/>
                    <a:pt x="19405" y="16848"/>
                    <a:pt x="19283" y="16767"/>
                  </a:cubicBezTo>
                  <a:lnTo>
                    <a:pt x="19243" y="16361"/>
                  </a:lnTo>
                  <a:lnTo>
                    <a:pt x="20907" y="14290"/>
                  </a:lnTo>
                  <a:close/>
                  <a:moveTo>
                    <a:pt x="14249" y="16036"/>
                  </a:moveTo>
                  <a:lnTo>
                    <a:pt x="16807" y="16970"/>
                  </a:lnTo>
                  <a:lnTo>
                    <a:pt x="16969" y="17335"/>
                  </a:lnTo>
                  <a:cubicBezTo>
                    <a:pt x="16888" y="17416"/>
                    <a:pt x="16807" y="17538"/>
                    <a:pt x="16766" y="17660"/>
                  </a:cubicBezTo>
                  <a:lnTo>
                    <a:pt x="16360" y="17700"/>
                  </a:lnTo>
                  <a:lnTo>
                    <a:pt x="14249" y="16036"/>
                  </a:lnTo>
                  <a:close/>
                  <a:moveTo>
                    <a:pt x="22653" y="16077"/>
                  </a:moveTo>
                  <a:lnTo>
                    <a:pt x="20542" y="17782"/>
                  </a:lnTo>
                  <a:lnTo>
                    <a:pt x="20217" y="17741"/>
                  </a:lnTo>
                  <a:cubicBezTo>
                    <a:pt x="20136" y="17660"/>
                    <a:pt x="20095" y="17497"/>
                    <a:pt x="20014" y="17376"/>
                  </a:cubicBezTo>
                  <a:lnTo>
                    <a:pt x="20136" y="17051"/>
                  </a:lnTo>
                  <a:lnTo>
                    <a:pt x="22653" y="16077"/>
                  </a:lnTo>
                  <a:close/>
                  <a:moveTo>
                    <a:pt x="2477" y="11489"/>
                  </a:moveTo>
                  <a:lnTo>
                    <a:pt x="13519" y="15711"/>
                  </a:lnTo>
                  <a:lnTo>
                    <a:pt x="15995" y="17741"/>
                  </a:lnTo>
                  <a:lnTo>
                    <a:pt x="12788" y="18269"/>
                  </a:lnTo>
                  <a:lnTo>
                    <a:pt x="1178" y="16361"/>
                  </a:lnTo>
                  <a:cubicBezTo>
                    <a:pt x="1421" y="14696"/>
                    <a:pt x="1827" y="13032"/>
                    <a:pt x="2477" y="11489"/>
                  </a:cubicBezTo>
                  <a:close/>
                  <a:moveTo>
                    <a:pt x="34466" y="11530"/>
                  </a:moveTo>
                  <a:cubicBezTo>
                    <a:pt x="35115" y="13113"/>
                    <a:pt x="35562" y="14737"/>
                    <a:pt x="35724" y="16482"/>
                  </a:cubicBezTo>
                  <a:lnTo>
                    <a:pt x="24114" y="18350"/>
                  </a:lnTo>
                  <a:lnTo>
                    <a:pt x="20907" y="17863"/>
                  </a:lnTo>
                  <a:lnTo>
                    <a:pt x="23465" y="15752"/>
                  </a:lnTo>
                  <a:lnTo>
                    <a:pt x="34466" y="11530"/>
                  </a:lnTo>
                  <a:close/>
                  <a:moveTo>
                    <a:pt x="20623" y="17984"/>
                  </a:moveTo>
                  <a:lnTo>
                    <a:pt x="23221" y="18390"/>
                  </a:lnTo>
                  <a:lnTo>
                    <a:pt x="20623" y="18796"/>
                  </a:lnTo>
                  <a:lnTo>
                    <a:pt x="20298" y="18675"/>
                  </a:lnTo>
                  <a:lnTo>
                    <a:pt x="20298" y="18390"/>
                  </a:lnTo>
                  <a:lnTo>
                    <a:pt x="20298" y="18269"/>
                  </a:lnTo>
                  <a:lnTo>
                    <a:pt x="20623" y="17984"/>
                  </a:lnTo>
                  <a:close/>
                  <a:moveTo>
                    <a:pt x="16279" y="18025"/>
                  </a:moveTo>
                  <a:lnTo>
                    <a:pt x="16604" y="18187"/>
                  </a:lnTo>
                  <a:lnTo>
                    <a:pt x="16604" y="18431"/>
                  </a:lnTo>
                  <a:lnTo>
                    <a:pt x="16604" y="18593"/>
                  </a:lnTo>
                  <a:lnTo>
                    <a:pt x="16279" y="18878"/>
                  </a:lnTo>
                  <a:lnTo>
                    <a:pt x="13641" y="18431"/>
                  </a:lnTo>
                  <a:lnTo>
                    <a:pt x="16279" y="18025"/>
                  </a:lnTo>
                  <a:close/>
                  <a:moveTo>
                    <a:pt x="18471" y="17416"/>
                  </a:moveTo>
                  <a:cubicBezTo>
                    <a:pt x="19040" y="17416"/>
                    <a:pt x="19486" y="17903"/>
                    <a:pt x="19486" y="18431"/>
                  </a:cubicBezTo>
                  <a:cubicBezTo>
                    <a:pt x="19486" y="18999"/>
                    <a:pt x="19040" y="19446"/>
                    <a:pt x="18471" y="19446"/>
                  </a:cubicBezTo>
                  <a:cubicBezTo>
                    <a:pt x="17903" y="19446"/>
                    <a:pt x="17456" y="18999"/>
                    <a:pt x="17456" y="18431"/>
                  </a:cubicBezTo>
                  <a:cubicBezTo>
                    <a:pt x="17456" y="17903"/>
                    <a:pt x="17903" y="17416"/>
                    <a:pt x="18471" y="17416"/>
                  </a:cubicBezTo>
                  <a:close/>
                  <a:moveTo>
                    <a:pt x="1178" y="16685"/>
                  </a:moveTo>
                  <a:lnTo>
                    <a:pt x="11976" y="18390"/>
                  </a:lnTo>
                  <a:lnTo>
                    <a:pt x="1178" y="20136"/>
                  </a:lnTo>
                  <a:cubicBezTo>
                    <a:pt x="1137" y="19608"/>
                    <a:pt x="1056" y="18999"/>
                    <a:pt x="1056" y="18431"/>
                  </a:cubicBezTo>
                  <a:cubicBezTo>
                    <a:pt x="1056" y="17863"/>
                    <a:pt x="1137" y="17254"/>
                    <a:pt x="1178" y="16685"/>
                  </a:cubicBezTo>
                  <a:close/>
                  <a:moveTo>
                    <a:pt x="35765" y="16767"/>
                  </a:moveTo>
                  <a:cubicBezTo>
                    <a:pt x="35846" y="17335"/>
                    <a:pt x="35887" y="17903"/>
                    <a:pt x="35887" y="18512"/>
                  </a:cubicBezTo>
                  <a:cubicBezTo>
                    <a:pt x="35887" y="19121"/>
                    <a:pt x="35846" y="19730"/>
                    <a:pt x="35765" y="20298"/>
                  </a:cubicBezTo>
                  <a:lnTo>
                    <a:pt x="24967" y="18512"/>
                  </a:lnTo>
                  <a:lnTo>
                    <a:pt x="35765" y="16767"/>
                  </a:lnTo>
                  <a:close/>
                  <a:moveTo>
                    <a:pt x="16401" y="19121"/>
                  </a:moveTo>
                  <a:lnTo>
                    <a:pt x="16766" y="19162"/>
                  </a:lnTo>
                  <a:cubicBezTo>
                    <a:pt x="16807" y="19284"/>
                    <a:pt x="16848" y="19405"/>
                    <a:pt x="16969" y="19527"/>
                  </a:cubicBezTo>
                  <a:lnTo>
                    <a:pt x="16807" y="19892"/>
                  </a:lnTo>
                  <a:lnTo>
                    <a:pt x="14331" y="20826"/>
                  </a:lnTo>
                  <a:lnTo>
                    <a:pt x="16401" y="19121"/>
                  </a:lnTo>
                  <a:close/>
                  <a:moveTo>
                    <a:pt x="20542" y="19202"/>
                  </a:moveTo>
                  <a:lnTo>
                    <a:pt x="22653" y="20907"/>
                  </a:lnTo>
                  <a:lnTo>
                    <a:pt x="22653" y="20907"/>
                  </a:lnTo>
                  <a:lnTo>
                    <a:pt x="20095" y="19933"/>
                  </a:lnTo>
                  <a:lnTo>
                    <a:pt x="19933" y="19568"/>
                  </a:lnTo>
                  <a:cubicBezTo>
                    <a:pt x="19973" y="19487"/>
                    <a:pt x="20095" y="19365"/>
                    <a:pt x="20136" y="19284"/>
                  </a:cubicBezTo>
                  <a:lnTo>
                    <a:pt x="20542" y="19202"/>
                  </a:lnTo>
                  <a:close/>
                  <a:moveTo>
                    <a:pt x="17375" y="19933"/>
                  </a:moveTo>
                  <a:cubicBezTo>
                    <a:pt x="17456" y="19974"/>
                    <a:pt x="17578" y="20095"/>
                    <a:pt x="17659" y="20136"/>
                  </a:cubicBezTo>
                  <a:lnTo>
                    <a:pt x="17700" y="20542"/>
                  </a:lnTo>
                  <a:lnTo>
                    <a:pt x="16036" y="22612"/>
                  </a:lnTo>
                  <a:lnTo>
                    <a:pt x="16036" y="22612"/>
                  </a:lnTo>
                  <a:lnTo>
                    <a:pt x="17010" y="20095"/>
                  </a:lnTo>
                  <a:lnTo>
                    <a:pt x="17375" y="19933"/>
                  </a:lnTo>
                  <a:close/>
                  <a:moveTo>
                    <a:pt x="19527" y="19974"/>
                  </a:moveTo>
                  <a:lnTo>
                    <a:pt x="19892" y="20136"/>
                  </a:lnTo>
                  <a:lnTo>
                    <a:pt x="20866" y="22612"/>
                  </a:lnTo>
                  <a:lnTo>
                    <a:pt x="19121" y="20542"/>
                  </a:lnTo>
                  <a:lnTo>
                    <a:pt x="19161" y="20177"/>
                  </a:lnTo>
                  <a:cubicBezTo>
                    <a:pt x="19283" y="20136"/>
                    <a:pt x="19446" y="20095"/>
                    <a:pt x="19527" y="19974"/>
                  </a:cubicBezTo>
                  <a:close/>
                  <a:moveTo>
                    <a:pt x="18674" y="20339"/>
                  </a:moveTo>
                  <a:lnTo>
                    <a:pt x="18837" y="20623"/>
                  </a:lnTo>
                  <a:lnTo>
                    <a:pt x="18431" y="23262"/>
                  </a:lnTo>
                  <a:lnTo>
                    <a:pt x="18025" y="20623"/>
                  </a:lnTo>
                  <a:lnTo>
                    <a:pt x="18268" y="20339"/>
                  </a:lnTo>
                  <a:close/>
                  <a:moveTo>
                    <a:pt x="12788" y="18553"/>
                  </a:moveTo>
                  <a:lnTo>
                    <a:pt x="15995" y="19081"/>
                  </a:lnTo>
                  <a:lnTo>
                    <a:pt x="13438" y="21151"/>
                  </a:lnTo>
                  <a:lnTo>
                    <a:pt x="2436" y="25373"/>
                  </a:lnTo>
                  <a:cubicBezTo>
                    <a:pt x="1827" y="23790"/>
                    <a:pt x="1381" y="22166"/>
                    <a:pt x="1178" y="20420"/>
                  </a:cubicBezTo>
                  <a:lnTo>
                    <a:pt x="12788" y="18553"/>
                  </a:lnTo>
                  <a:close/>
                  <a:moveTo>
                    <a:pt x="24114" y="18593"/>
                  </a:moveTo>
                  <a:lnTo>
                    <a:pt x="35724" y="20461"/>
                  </a:lnTo>
                  <a:cubicBezTo>
                    <a:pt x="35521" y="22206"/>
                    <a:pt x="35075" y="23830"/>
                    <a:pt x="34385" y="25373"/>
                  </a:cubicBezTo>
                  <a:lnTo>
                    <a:pt x="23383" y="21151"/>
                  </a:lnTo>
                  <a:lnTo>
                    <a:pt x="20907" y="19121"/>
                  </a:lnTo>
                  <a:lnTo>
                    <a:pt x="24114" y="18593"/>
                  </a:lnTo>
                  <a:close/>
                  <a:moveTo>
                    <a:pt x="12829" y="21638"/>
                  </a:moveTo>
                  <a:lnTo>
                    <a:pt x="4385" y="28539"/>
                  </a:lnTo>
                  <a:cubicBezTo>
                    <a:pt x="3654" y="27646"/>
                    <a:pt x="3045" y="26631"/>
                    <a:pt x="2599" y="25576"/>
                  </a:cubicBezTo>
                  <a:lnTo>
                    <a:pt x="12829" y="21638"/>
                  </a:lnTo>
                  <a:close/>
                  <a:moveTo>
                    <a:pt x="24074" y="21760"/>
                  </a:moveTo>
                  <a:lnTo>
                    <a:pt x="34304" y="25657"/>
                  </a:lnTo>
                  <a:cubicBezTo>
                    <a:pt x="33857" y="26672"/>
                    <a:pt x="33248" y="27687"/>
                    <a:pt x="32517" y="28661"/>
                  </a:cubicBezTo>
                  <a:lnTo>
                    <a:pt x="24074" y="21760"/>
                  </a:lnTo>
                  <a:close/>
                  <a:moveTo>
                    <a:pt x="16645" y="20177"/>
                  </a:moveTo>
                  <a:lnTo>
                    <a:pt x="15467" y="23221"/>
                  </a:lnTo>
                  <a:lnTo>
                    <a:pt x="8038" y="32355"/>
                  </a:lnTo>
                  <a:cubicBezTo>
                    <a:pt x="6699" y="31340"/>
                    <a:pt x="5481" y="30163"/>
                    <a:pt x="4466" y="28823"/>
                  </a:cubicBezTo>
                  <a:lnTo>
                    <a:pt x="13600" y="21354"/>
                  </a:lnTo>
                  <a:lnTo>
                    <a:pt x="16645" y="20177"/>
                  </a:lnTo>
                  <a:close/>
                  <a:moveTo>
                    <a:pt x="20176" y="20217"/>
                  </a:moveTo>
                  <a:lnTo>
                    <a:pt x="23221" y="21394"/>
                  </a:lnTo>
                  <a:lnTo>
                    <a:pt x="32355" y="28864"/>
                  </a:lnTo>
                  <a:cubicBezTo>
                    <a:pt x="31340" y="30244"/>
                    <a:pt x="30203" y="31462"/>
                    <a:pt x="28823" y="32396"/>
                  </a:cubicBezTo>
                  <a:lnTo>
                    <a:pt x="21354" y="23262"/>
                  </a:lnTo>
                  <a:lnTo>
                    <a:pt x="20176" y="20217"/>
                  </a:lnTo>
                  <a:close/>
                  <a:moveTo>
                    <a:pt x="15183" y="24074"/>
                  </a:moveTo>
                  <a:lnTo>
                    <a:pt x="11286" y="34344"/>
                  </a:lnTo>
                  <a:cubicBezTo>
                    <a:pt x="10190" y="33817"/>
                    <a:pt x="9175" y="33208"/>
                    <a:pt x="8282" y="32558"/>
                  </a:cubicBezTo>
                  <a:lnTo>
                    <a:pt x="15183" y="24074"/>
                  </a:lnTo>
                  <a:close/>
                  <a:moveTo>
                    <a:pt x="21678" y="24074"/>
                  </a:moveTo>
                  <a:lnTo>
                    <a:pt x="28580" y="32558"/>
                  </a:lnTo>
                  <a:cubicBezTo>
                    <a:pt x="27646" y="33289"/>
                    <a:pt x="26631" y="33817"/>
                    <a:pt x="25576" y="34344"/>
                  </a:cubicBezTo>
                  <a:lnTo>
                    <a:pt x="21678" y="24074"/>
                  </a:lnTo>
                  <a:close/>
                  <a:moveTo>
                    <a:pt x="17781" y="20907"/>
                  </a:moveTo>
                  <a:lnTo>
                    <a:pt x="18268" y="24074"/>
                  </a:lnTo>
                  <a:lnTo>
                    <a:pt x="16401" y="35725"/>
                  </a:lnTo>
                  <a:cubicBezTo>
                    <a:pt x="14737" y="35522"/>
                    <a:pt x="13032" y="35034"/>
                    <a:pt x="11530" y="34385"/>
                  </a:cubicBezTo>
                  <a:lnTo>
                    <a:pt x="15751" y="23384"/>
                  </a:lnTo>
                  <a:lnTo>
                    <a:pt x="17781" y="20907"/>
                  </a:lnTo>
                  <a:close/>
                  <a:moveTo>
                    <a:pt x="19080" y="20907"/>
                  </a:moveTo>
                  <a:lnTo>
                    <a:pt x="21151" y="23424"/>
                  </a:lnTo>
                  <a:lnTo>
                    <a:pt x="25373" y="34426"/>
                  </a:lnTo>
                  <a:cubicBezTo>
                    <a:pt x="23789" y="35116"/>
                    <a:pt x="22166" y="35562"/>
                    <a:pt x="20461" y="35725"/>
                  </a:cubicBezTo>
                  <a:lnTo>
                    <a:pt x="18593" y="24074"/>
                  </a:lnTo>
                  <a:lnTo>
                    <a:pt x="19080" y="20907"/>
                  </a:lnTo>
                  <a:close/>
                  <a:moveTo>
                    <a:pt x="18431" y="24967"/>
                  </a:moveTo>
                  <a:lnTo>
                    <a:pt x="20136" y="35765"/>
                  </a:lnTo>
                  <a:cubicBezTo>
                    <a:pt x="19608" y="35806"/>
                    <a:pt x="19040" y="35846"/>
                    <a:pt x="18471" y="35846"/>
                  </a:cubicBezTo>
                  <a:cubicBezTo>
                    <a:pt x="17862" y="35846"/>
                    <a:pt x="17254" y="35806"/>
                    <a:pt x="16685" y="35765"/>
                  </a:cubicBezTo>
                  <a:lnTo>
                    <a:pt x="18431" y="24967"/>
                  </a:lnTo>
                  <a:close/>
                  <a:moveTo>
                    <a:pt x="18471" y="1"/>
                  </a:moveTo>
                  <a:cubicBezTo>
                    <a:pt x="8282" y="1"/>
                    <a:pt x="1" y="8242"/>
                    <a:pt x="1" y="18431"/>
                  </a:cubicBezTo>
                  <a:cubicBezTo>
                    <a:pt x="1" y="28661"/>
                    <a:pt x="8282" y="36902"/>
                    <a:pt x="18471" y="36902"/>
                  </a:cubicBezTo>
                  <a:cubicBezTo>
                    <a:pt x="28661" y="36902"/>
                    <a:pt x="36942" y="28661"/>
                    <a:pt x="36942" y="18431"/>
                  </a:cubicBezTo>
                  <a:cubicBezTo>
                    <a:pt x="36942" y="8242"/>
                    <a:pt x="28661" y="1"/>
                    <a:pt x="18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30450" y="4469100"/>
              <a:ext cx="83250" cy="84275"/>
            </a:xfrm>
            <a:custGeom>
              <a:rect b="b" l="l" r="r" t="t"/>
              <a:pathLst>
                <a:path extrusionOk="0" h="3371" w="3330">
                  <a:moveTo>
                    <a:pt x="1665" y="407"/>
                  </a:moveTo>
                  <a:cubicBezTo>
                    <a:pt x="2396" y="407"/>
                    <a:pt x="2924" y="975"/>
                    <a:pt x="2924" y="1665"/>
                  </a:cubicBezTo>
                  <a:cubicBezTo>
                    <a:pt x="2924" y="2396"/>
                    <a:pt x="2355" y="2964"/>
                    <a:pt x="1665" y="2964"/>
                  </a:cubicBezTo>
                  <a:cubicBezTo>
                    <a:pt x="975" y="2964"/>
                    <a:pt x="407" y="2396"/>
                    <a:pt x="407" y="1665"/>
                  </a:cubicBezTo>
                  <a:cubicBezTo>
                    <a:pt x="407" y="975"/>
                    <a:pt x="975" y="407"/>
                    <a:pt x="1665" y="407"/>
                  </a:cubicBezTo>
                  <a:close/>
                  <a:moveTo>
                    <a:pt x="1665" y="1"/>
                  </a:moveTo>
                  <a:cubicBezTo>
                    <a:pt x="772" y="1"/>
                    <a:pt x="1" y="772"/>
                    <a:pt x="1" y="1706"/>
                  </a:cubicBezTo>
                  <a:cubicBezTo>
                    <a:pt x="1" y="2599"/>
                    <a:pt x="772" y="3370"/>
                    <a:pt x="1665" y="3370"/>
                  </a:cubicBezTo>
                  <a:cubicBezTo>
                    <a:pt x="2599" y="3370"/>
                    <a:pt x="3330" y="2599"/>
                    <a:pt x="3330" y="1706"/>
                  </a:cubicBezTo>
                  <a:cubicBezTo>
                    <a:pt x="3330" y="772"/>
                    <a:pt x="2599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6"/>
          <p:cNvSpPr txBox="1"/>
          <p:nvPr/>
        </p:nvSpPr>
        <p:spPr>
          <a:xfrm>
            <a:off x="6348650" y="1852493"/>
            <a:ext cx="26910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loading of Clichy: 0.0997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loading : 0.3816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1830600" y="480250"/>
            <a:ext cx="5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Impact of </a:t>
            </a:r>
            <a:r>
              <a:rPr lang="en">
                <a:solidFill>
                  <a:schemeClr val="accent1"/>
                </a:solidFill>
              </a:rPr>
              <a:t>being on a hill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00" y="1412750"/>
            <a:ext cx="8623801" cy="308642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5458673" y="1693925"/>
            <a:ext cx="1681200" cy="1680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5497088" y="1732339"/>
            <a:ext cx="1604100" cy="16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 txBox="1"/>
          <p:nvPr>
            <p:ph type="title"/>
          </p:nvPr>
        </p:nvSpPr>
        <p:spPr>
          <a:xfrm>
            <a:off x="708625" y="1177800"/>
            <a:ext cx="46878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284" name="Google Shape;284;p28"/>
          <p:cNvSpPr txBox="1"/>
          <p:nvPr>
            <p:ph idx="2" type="title"/>
          </p:nvPr>
        </p:nvSpPr>
        <p:spPr>
          <a:xfrm>
            <a:off x="5396425" y="1568225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4726452" y="3103717"/>
            <a:ext cx="669984" cy="67000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6999225" y="915122"/>
            <a:ext cx="340107" cy="340083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7796438" y="3710375"/>
            <a:ext cx="396460" cy="396466"/>
          </a:xfrm>
          <a:custGeom>
            <a:rect b="b" l="l" r="r" t="t"/>
            <a:pathLst>
              <a:path extrusionOk="0" h="13965" w="13966">
                <a:moveTo>
                  <a:pt x="7064" y="3532"/>
                </a:moveTo>
                <a:cubicBezTo>
                  <a:pt x="8931" y="3532"/>
                  <a:pt x="10433" y="5075"/>
                  <a:pt x="10433" y="6942"/>
                </a:cubicBezTo>
                <a:cubicBezTo>
                  <a:pt x="10433" y="8809"/>
                  <a:pt x="8931" y="10352"/>
                  <a:pt x="7064" y="10352"/>
                </a:cubicBezTo>
                <a:cubicBezTo>
                  <a:pt x="5156" y="10352"/>
                  <a:pt x="3654" y="8809"/>
                  <a:pt x="3654" y="6942"/>
                </a:cubicBezTo>
                <a:cubicBezTo>
                  <a:pt x="3654" y="5075"/>
                  <a:pt x="5156" y="3532"/>
                  <a:pt x="7064" y="3532"/>
                </a:cubicBezTo>
                <a:close/>
                <a:moveTo>
                  <a:pt x="5521" y="0"/>
                </a:moveTo>
                <a:cubicBezTo>
                  <a:pt x="5278" y="41"/>
                  <a:pt x="5034" y="81"/>
                  <a:pt x="4750" y="203"/>
                </a:cubicBezTo>
                <a:cubicBezTo>
                  <a:pt x="4912" y="812"/>
                  <a:pt x="4628" y="1502"/>
                  <a:pt x="4060" y="1868"/>
                </a:cubicBezTo>
                <a:cubicBezTo>
                  <a:pt x="3815" y="2014"/>
                  <a:pt x="3551" y="2083"/>
                  <a:pt x="3290" y="2083"/>
                </a:cubicBezTo>
                <a:cubicBezTo>
                  <a:pt x="2903" y="2083"/>
                  <a:pt x="2524" y="1932"/>
                  <a:pt x="2233" y="1665"/>
                </a:cubicBezTo>
                <a:cubicBezTo>
                  <a:pt x="2030" y="1827"/>
                  <a:pt x="1868" y="2030"/>
                  <a:pt x="1665" y="2233"/>
                </a:cubicBezTo>
                <a:cubicBezTo>
                  <a:pt x="2111" y="2679"/>
                  <a:pt x="2233" y="3451"/>
                  <a:pt x="1868" y="4019"/>
                </a:cubicBezTo>
                <a:cubicBezTo>
                  <a:pt x="1576" y="4505"/>
                  <a:pt x="1104" y="4758"/>
                  <a:pt x="595" y="4758"/>
                </a:cubicBezTo>
                <a:cubicBezTo>
                  <a:pt x="466" y="4758"/>
                  <a:pt x="335" y="4742"/>
                  <a:pt x="203" y="4709"/>
                </a:cubicBezTo>
                <a:cubicBezTo>
                  <a:pt x="82" y="4953"/>
                  <a:pt x="41" y="5237"/>
                  <a:pt x="0" y="5480"/>
                </a:cubicBezTo>
                <a:cubicBezTo>
                  <a:pt x="609" y="5683"/>
                  <a:pt x="1056" y="6252"/>
                  <a:pt x="1056" y="6942"/>
                </a:cubicBezTo>
                <a:cubicBezTo>
                  <a:pt x="1056" y="7632"/>
                  <a:pt x="609" y="8200"/>
                  <a:pt x="0" y="8403"/>
                </a:cubicBezTo>
                <a:cubicBezTo>
                  <a:pt x="41" y="8647"/>
                  <a:pt x="82" y="8931"/>
                  <a:pt x="203" y="9175"/>
                </a:cubicBezTo>
                <a:cubicBezTo>
                  <a:pt x="310" y="9146"/>
                  <a:pt x="420" y="9133"/>
                  <a:pt x="530" y="9133"/>
                </a:cubicBezTo>
                <a:cubicBezTo>
                  <a:pt x="1045" y="9133"/>
                  <a:pt x="1567" y="9430"/>
                  <a:pt x="1868" y="9865"/>
                </a:cubicBezTo>
                <a:cubicBezTo>
                  <a:pt x="2233" y="10474"/>
                  <a:pt x="2111" y="11204"/>
                  <a:pt x="1665" y="11692"/>
                </a:cubicBezTo>
                <a:cubicBezTo>
                  <a:pt x="1827" y="11895"/>
                  <a:pt x="2030" y="12057"/>
                  <a:pt x="2233" y="12260"/>
                </a:cubicBezTo>
                <a:cubicBezTo>
                  <a:pt x="2500" y="11993"/>
                  <a:pt x="2883" y="11842"/>
                  <a:pt x="3270" y="11842"/>
                </a:cubicBezTo>
                <a:cubicBezTo>
                  <a:pt x="3530" y="11842"/>
                  <a:pt x="3791" y="11910"/>
                  <a:pt x="4019" y="12057"/>
                </a:cubicBezTo>
                <a:cubicBezTo>
                  <a:pt x="4628" y="12422"/>
                  <a:pt x="4872" y="13072"/>
                  <a:pt x="4709" y="13762"/>
                </a:cubicBezTo>
                <a:cubicBezTo>
                  <a:pt x="4953" y="13843"/>
                  <a:pt x="5237" y="13884"/>
                  <a:pt x="5481" y="13965"/>
                </a:cubicBezTo>
                <a:cubicBezTo>
                  <a:pt x="5684" y="13356"/>
                  <a:pt x="6252" y="12869"/>
                  <a:pt x="6942" y="12869"/>
                </a:cubicBezTo>
                <a:cubicBezTo>
                  <a:pt x="7673" y="12869"/>
                  <a:pt x="8201" y="13356"/>
                  <a:pt x="8404" y="13965"/>
                </a:cubicBezTo>
                <a:cubicBezTo>
                  <a:pt x="8688" y="13884"/>
                  <a:pt x="8931" y="13843"/>
                  <a:pt x="9175" y="13762"/>
                </a:cubicBezTo>
                <a:cubicBezTo>
                  <a:pt x="9013" y="13153"/>
                  <a:pt x="9337" y="12422"/>
                  <a:pt x="9865" y="12057"/>
                </a:cubicBezTo>
                <a:cubicBezTo>
                  <a:pt x="10114" y="11924"/>
                  <a:pt x="10383" y="11859"/>
                  <a:pt x="10650" y="11859"/>
                </a:cubicBezTo>
                <a:cubicBezTo>
                  <a:pt x="11037" y="11859"/>
                  <a:pt x="11420" y="11996"/>
                  <a:pt x="11732" y="12260"/>
                </a:cubicBezTo>
                <a:cubicBezTo>
                  <a:pt x="11895" y="12138"/>
                  <a:pt x="12057" y="11935"/>
                  <a:pt x="12260" y="11692"/>
                </a:cubicBezTo>
                <a:cubicBezTo>
                  <a:pt x="11814" y="11245"/>
                  <a:pt x="11732" y="10514"/>
                  <a:pt x="12057" y="9946"/>
                </a:cubicBezTo>
                <a:cubicBezTo>
                  <a:pt x="12362" y="9439"/>
                  <a:pt x="12863" y="9185"/>
                  <a:pt x="13422" y="9185"/>
                </a:cubicBezTo>
                <a:cubicBezTo>
                  <a:pt x="13533" y="9185"/>
                  <a:pt x="13647" y="9195"/>
                  <a:pt x="13762" y="9215"/>
                </a:cubicBezTo>
                <a:cubicBezTo>
                  <a:pt x="13843" y="8972"/>
                  <a:pt x="13884" y="8728"/>
                  <a:pt x="13965" y="8485"/>
                </a:cubicBezTo>
                <a:cubicBezTo>
                  <a:pt x="13316" y="8282"/>
                  <a:pt x="12869" y="7713"/>
                  <a:pt x="12869" y="6983"/>
                </a:cubicBezTo>
                <a:cubicBezTo>
                  <a:pt x="12869" y="6292"/>
                  <a:pt x="13316" y="5724"/>
                  <a:pt x="13965" y="5521"/>
                </a:cubicBezTo>
                <a:cubicBezTo>
                  <a:pt x="13884" y="5278"/>
                  <a:pt x="13843" y="5034"/>
                  <a:pt x="13762" y="4750"/>
                </a:cubicBezTo>
                <a:cubicBezTo>
                  <a:pt x="13648" y="4780"/>
                  <a:pt x="13529" y="4795"/>
                  <a:pt x="13409" y="4795"/>
                </a:cubicBezTo>
                <a:cubicBezTo>
                  <a:pt x="12891" y="4795"/>
                  <a:pt x="12354" y="4521"/>
                  <a:pt x="12057" y="4060"/>
                </a:cubicBezTo>
                <a:cubicBezTo>
                  <a:pt x="11732" y="3451"/>
                  <a:pt x="11814" y="2720"/>
                  <a:pt x="12260" y="2233"/>
                </a:cubicBezTo>
                <a:cubicBezTo>
                  <a:pt x="12138" y="2030"/>
                  <a:pt x="11935" y="1868"/>
                  <a:pt x="11732" y="1665"/>
                </a:cubicBezTo>
                <a:cubicBezTo>
                  <a:pt x="11441" y="1932"/>
                  <a:pt x="11063" y="2083"/>
                  <a:pt x="10684" y="2083"/>
                </a:cubicBezTo>
                <a:cubicBezTo>
                  <a:pt x="10429" y="2083"/>
                  <a:pt x="10175" y="2014"/>
                  <a:pt x="9946" y="1868"/>
                </a:cubicBezTo>
                <a:cubicBezTo>
                  <a:pt x="9337" y="1502"/>
                  <a:pt x="9094" y="853"/>
                  <a:pt x="9216" y="203"/>
                </a:cubicBezTo>
                <a:cubicBezTo>
                  <a:pt x="8972" y="81"/>
                  <a:pt x="8728" y="41"/>
                  <a:pt x="8485" y="0"/>
                </a:cubicBezTo>
                <a:cubicBezTo>
                  <a:pt x="8282" y="609"/>
                  <a:pt x="7713" y="1056"/>
                  <a:pt x="6983" y="1056"/>
                </a:cubicBezTo>
                <a:cubicBezTo>
                  <a:pt x="6293" y="1056"/>
                  <a:pt x="5724" y="609"/>
                  <a:pt x="5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588900" y="167300"/>
            <a:ext cx="7966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Choice of </a:t>
            </a:r>
            <a:r>
              <a:rPr lang="en" sz="3500">
                <a:solidFill>
                  <a:schemeClr val="accent1"/>
                </a:solidFill>
              </a:rPr>
              <a:t>the number of components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294" name="Google Shape;294;p29"/>
          <p:cNvSpPr txBox="1"/>
          <p:nvPr>
            <p:ph idx="2" type="title"/>
          </p:nvPr>
        </p:nvSpPr>
        <p:spPr>
          <a:xfrm>
            <a:off x="913200" y="847400"/>
            <a:ext cx="18057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175" y="1286100"/>
            <a:ext cx="3651075" cy="343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25" y="1416575"/>
            <a:ext cx="181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900" y="1416575"/>
            <a:ext cx="1975439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/>
          <p:nvPr/>
        </p:nvSpPr>
        <p:spPr>
          <a:xfrm>
            <a:off x="150750" y="2486025"/>
            <a:ext cx="4128600" cy="13956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cling Equipment Brand Pitch Deck by Slidesgo">
  <a:themeElements>
    <a:clrScheme name="Simple Light">
      <a:dk1>
        <a:srgbClr val="000000"/>
      </a:dk1>
      <a:lt1>
        <a:srgbClr val="FCF8F4"/>
      </a:lt1>
      <a:dk2>
        <a:srgbClr val="6E8FC3"/>
      </a:dk2>
      <a:lt2>
        <a:srgbClr val="D8E1F1"/>
      </a:lt2>
      <a:accent1>
        <a:srgbClr val="DFB05E"/>
      </a:accent1>
      <a:accent2>
        <a:srgbClr val="E4D1AD"/>
      </a:accent2>
      <a:accent3>
        <a:srgbClr val="6B3A32"/>
      </a:accent3>
      <a:accent4>
        <a:srgbClr val="C2C7CC"/>
      </a:accent4>
      <a:accent5>
        <a:srgbClr val="676D6B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